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slides/slide136.xml" ContentType="application/vnd.openxmlformats-officedocument.presentationml.slide+xml"/>
  <Override PartName="/ppt/slideLayouts/slideLayout198.xml" ContentType="application/vnd.openxmlformats-officedocument.presentationml.slide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s/slide139.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706" r:id="rId4"/>
    <p:sldMasterId id="2147483718" r:id="rId5"/>
    <p:sldMasterId id="2147483742" r:id="rId6"/>
    <p:sldMasterId id="2147483766" r:id="rId7"/>
    <p:sldMasterId id="2147483790" r:id="rId8"/>
    <p:sldMasterId id="2147484324" r:id="rId9"/>
    <p:sldMasterId id="2147484336" r:id="rId10"/>
    <p:sldMasterId id="2147484469" r:id="rId11"/>
    <p:sldMasterId id="2147484481" r:id="rId12"/>
    <p:sldMasterId id="2147484493" r:id="rId13"/>
    <p:sldMasterId id="2147484505" r:id="rId14"/>
    <p:sldMasterId id="2147484517" r:id="rId15"/>
    <p:sldMasterId id="2147484529" r:id="rId16"/>
    <p:sldMasterId id="2147484541" r:id="rId17"/>
    <p:sldMasterId id="2147484565" r:id="rId18"/>
  </p:sldMasterIdLst>
  <p:notesMasterIdLst>
    <p:notesMasterId r:id="rId162"/>
  </p:notesMasterIdLst>
  <p:handoutMasterIdLst>
    <p:handoutMasterId r:id="rId163"/>
  </p:handoutMasterIdLst>
  <p:sldIdLst>
    <p:sldId id="454" r:id="rId19"/>
    <p:sldId id="348" r:id="rId20"/>
    <p:sldId id="298" r:id="rId21"/>
    <p:sldId id="299" r:id="rId22"/>
    <p:sldId id="566" r:id="rId23"/>
    <p:sldId id="300" r:id="rId24"/>
    <p:sldId id="666" r:id="rId25"/>
    <p:sldId id="616" r:id="rId26"/>
    <p:sldId id="615" r:id="rId27"/>
    <p:sldId id="617" r:id="rId28"/>
    <p:sldId id="618" r:id="rId29"/>
    <p:sldId id="642" r:id="rId30"/>
    <p:sldId id="619" r:id="rId31"/>
    <p:sldId id="620" r:id="rId32"/>
    <p:sldId id="643" r:id="rId33"/>
    <p:sldId id="644" r:id="rId34"/>
    <p:sldId id="645" r:id="rId35"/>
    <p:sldId id="646" r:id="rId36"/>
    <p:sldId id="647" r:id="rId37"/>
    <p:sldId id="308" r:id="rId38"/>
    <p:sldId id="349" r:id="rId39"/>
    <p:sldId id="499" r:id="rId40"/>
    <p:sldId id="324" r:id="rId41"/>
    <p:sldId id="551" r:id="rId42"/>
    <p:sldId id="552" r:id="rId43"/>
    <p:sldId id="553" r:id="rId44"/>
    <p:sldId id="554" r:id="rId45"/>
    <p:sldId id="555" r:id="rId46"/>
    <p:sldId id="556" r:id="rId47"/>
    <p:sldId id="557" r:id="rId48"/>
    <p:sldId id="558" r:id="rId49"/>
    <p:sldId id="559" r:id="rId50"/>
    <p:sldId id="562" r:id="rId51"/>
    <p:sldId id="563" r:id="rId52"/>
    <p:sldId id="505" r:id="rId53"/>
    <p:sldId id="506" r:id="rId54"/>
    <p:sldId id="507" r:id="rId55"/>
    <p:sldId id="508" r:id="rId56"/>
    <p:sldId id="511" r:id="rId57"/>
    <p:sldId id="512" r:id="rId58"/>
    <p:sldId id="510" r:id="rId59"/>
    <p:sldId id="564" r:id="rId60"/>
    <p:sldId id="565" r:id="rId61"/>
    <p:sldId id="515" r:id="rId62"/>
    <p:sldId id="513" r:id="rId63"/>
    <p:sldId id="514" r:id="rId64"/>
    <p:sldId id="517" r:id="rId65"/>
    <p:sldId id="325" r:id="rId66"/>
    <p:sldId id="577" r:id="rId67"/>
    <p:sldId id="361" r:id="rId68"/>
    <p:sldId id="362" r:id="rId69"/>
    <p:sldId id="621" r:id="rId70"/>
    <p:sldId id="622" r:id="rId71"/>
    <p:sldId id="623" r:id="rId72"/>
    <p:sldId id="624" r:id="rId73"/>
    <p:sldId id="625" r:id="rId74"/>
    <p:sldId id="626" r:id="rId75"/>
    <p:sldId id="627" r:id="rId76"/>
    <p:sldId id="628" r:id="rId77"/>
    <p:sldId id="629" r:id="rId78"/>
    <p:sldId id="630" r:id="rId79"/>
    <p:sldId id="631" r:id="rId80"/>
    <p:sldId id="632" r:id="rId81"/>
    <p:sldId id="633" r:id="rId82"/>
    <p:sldId id="634" r:id="rId83"/>
    <p:sldId id="639" r:id="rId84"/>
    <p:sldId id="635" r:id="rId85"/>
    <p:sldId id="636" r:id="rId86"/>
    <p:sldId id="637" r:id="rId87"/>
    <p:sldId id="640" r:id="rId88"/>
    <p:sldId id="638" r:id="rId89"/>
    <p:sldId id="550" r:id="rId90"/>
    <p:sldId id="496" r:id="rId91"/>
    <p:sldId id="467" r:id="rId92"/>
    <p:sldId id="519" r:id="rId93"/>
    <p:sldId id="520" r:id="rId94"/>
    <p:sldId id="521" r:id="rId95"/>
    <p:sldId id="522" r:id="rId96"/>
    <p:sldId id="523" r:id="rId97"/>
    <p:sldId id="524" r:id="rId98"/>
    <p:sldId id="472" r:id="rId99"/>
    <p:sldId id="473" r:id="rId100"/>
    <p:sldId id="474" r:id="rId101"/>
    <p:sldId id="475" r:id="rId102"/>
    <p:sldId id="476" r:id="rId103"/>
    <p:sldId id="477" r:id="rId104"/>
    <p:sldId id="478" r:id="rId105"/>
    <p:sldId id="567" r:id="rId106"/>
    <p:sldId id="480" r:id="rId107"/>
    <p:sldId id="653" r:id="rId108"/>
    <p:sldId id="652" r:id="rId109"/>
    <p:sldId id="649" r:id="rId110"/>
    <p:sldId id="650" r:id="rId111"/>
    <p:sldId id="654" r:id="rId112"/>
    <p:sldId id="651" r:id="rId113"/>
    <p:sldId id="655" r:id="rId114"/>
    <p:sldId id="648" r:id="rId115"/>
    <p:sldId id="656" r:id="rId116"/>
    <p:sldId id="657" r:id="rId117"/>
    <p:sldId id="658" r:id="rId118"/>
    <p:sldId id="659" r:id="rId119"/>
    <p:sldId id="660" r:id="rId120"/>
    <p:sldId id="608" r:id="rId121"/>
    <p:sldId id="609" r:id="rId122"/>
    <p:sldId id="610" r:id="rId123"/>
    <p:sldId id="611" r:id="rId124"/>
    <p:sldId id="668" r:id="rId125"/>
    <p:sldId id="612" r:id="rId126"/>
    <p:sldId id="614" r:id="rId127"/>
    <p:sldId id="531" r:id="rId128"/>
    <p:sldId id="532" r:id="rId129"/>
    <p:sldId id="533" r:id="rId130"/>
    <p:sldId id="534" r:id="rId131"/>
    <p:sldId id="535" r:id="rId132"/>
    <p:sldId id="536" r:id="rId133"/>
    <p:sldId id="537" r:id="rId134"/>
    <p:sldId id="538" r:id="rId135"/>
    <p:sldId id="539" r:id="rId136"/>
    <p:sldId id="596" r:id="rId137"/>
    <p:sldId id="597" r:id="rId138"/>
    <p:sldId id="598" r:id="rId139"/>
    <p:sldId id="599" r:id="rId140"/>
    <p:sldId id="600" r:id="rId141"/>
    <p:sldId id="601" r:id="rId142"/>
    <p:sldId id="602" r:id="rId143"/>
    <p:sldId id="603" r:id="rId144"/>
    <p:sldId id="393" r:id="rId145"/>
    <p:sldId id="394" r:id="rId146"/>
    <p:sldId id="396" r:id="rId147"/>
    <p:sldId id="669" r:id="rId148"/>
    <p:sldId id="498" r:id="rId149"/>
    <p:sldId id="589" r:id="rId150"/>
    <p:sldId id="590" r:id="rId151"/>
    <p:sldId id="591" r:id="rId152"/>
    <p:sldId id="592" r:id="rId153"/>
    <p:sldId id="585" r:id="rId154"/>
    <p:sldId id="586" r:id="rId155"/>
    <p:sldId id="587" r:id="rId156"/>
    <p:sldId id="588" r:id="rId157"/>
    <p:sldId id="604" r:id="rId158"/>
    <p:sldId id="605" r:id="rId159"/>
    <p:sldId id="606" r:id="rId160"/>
    <p:sldId id="607" r:id="rId161"/>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CC"/>
    <a:srgbClr val="146606"/>
    <a:srgbClr val="FFFFFF"/>
    <a:srgbClr val="0000FF"/>
    <a:srgbClr val="FFFF99"/>
    <a:srgbClr val="00B0F0"/>
    <a:srgbClr val="F8F8F8"/>
    <a:srgbClr val="24B30A"/>
    <a:srgbClr val="CC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9" autoAdjust="0"/>
    <p:restoredTop sz="90929"/>
  </p:normalViewPr>
  <p:slideViewPr>
    <p:cSldViewPr>
      <p:cViewPr>
        <p:scale>
          <a:sx n="69" d="100"/>
          <a:sy n="69" d="100"/>
        </p:scale>
        <p:origin x="-132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54" Type="http://schemas.openxmlformats.org/officeDocument/2006/relationships/slide" Target="slides/slide136.xml"/><Relationship Id="rId159" Type="http://schemas.openxmlformats.org/officeDocument/2006/relationships/slide" Target="slides/slide141.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viewProps" Target="viewProp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slide" Target="slides/slide130.xml"/><Relationship Id="rId151" Type="http://schemas.openxmlformats.org/officeDocument/2006/relationships/slide" Target="slides/slide133.xml"/><Relationship Id="rId156" Type="http://schemas.openxmlformats.org/officeDocument/2006/relationships/slide" Target="slides/slide138.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Times" charset="0"/>
                <a:cs typeface="+mn-cs"/>
              </a:defRPr>
            </a:lvl1pPr>
          </a:lstStyle>
          <a:p>
            <a:pPr>
              <a:defRPr/>
            </a:pPr>
            <a:fld id="{B3E8C480-BBC9-468C-842F-024C5A7FDC1B}" type="datetimeFigureOut">
              <a:rPr lang="it-IT"/>
              <a:pPr>
                <a:defRPr/>
              </a:pPr>
              <a:t>15/02/2023</a:t>
            </a:fld>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charset="0"/>
                <a:cs typeface="+mn-cs"/>
              </a:defRPr>
            </a:lvl1pPr>
          </a:lstStyle>
          <a:p>
            <a:pPr>
              <a:defRPr/>
            </a:pPr>
            <a:fld id="{77B25BB6-F553-48BA-AE01-F2261B39BF62}" type="slidenum">
              <a:rPr lang="it-IT"/>
              <a:pPr>
                <a:defRPr/>
              </a:pPr>
              <a:t>‹N›</a:t>
            </a:fld>
            <a:endParaRPr lang="it-IT"/>
          </a:p>
        </p:txBody>
      </p:sp>
    </p:spTree>
    <p:extLst>
      <p:ext uri="{BB962C8B-B14F-4D97-AF65-F5344CB8AC3E}">
        <p14:creationId xmlns:p14="http://schemas.microsoft.com/office/powerpoint/2010/main" xmlns="" val="298479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cs typeface="+mn-cs"/>
              </a:defRPr>
            </a:lvl1pPr>
          </a:lstStyle>
          <a:p>
            <a:pPr>
              <a:defRPr/>
            </a:pPr>
            <a:endParaRPr lang="it-IT"/>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cs typeface="+mn-cs"/>
              </a:defRPr>
            </a:lvl1pPr>
          </a:lstStyle>
          <a:p>
            <a:pPr>
              <a:defRPr/>
            </a:pPr>
            <a:fld id="{6E1C2D52-61F5-41D1-B89C-076341004823}" type="slidenum">
              <a:rPr lang="it-IT"/>
              <a:pPr>
                <a:defRPr/>
              </a:pPr>
              <a:t>‹N›</a:t>
            </a:fld>
            <a:endParaRPr lang="it-IT"/>
          </a:p>
        </p:txBody>
      </p:sp>
    </p:spTree>
    <p:extLst>
      <p:ext uri="{BB962C8B-B14F-4D97-AF65-F5344CB8AC3E}">
        <p14:creationId xmlns:p14="http://schemas.microsoft.com/office/powerpoint/2010/main" xmlns="" val="1807140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736E4E05-1875-4616-A28A-FFC837359CC5}" type="slidenum">
              <a:rPr lang="it-IT" smtClean="0">
                <a:latin typeface="Times" pitchFamily="18" charset="0"/>
              </a:rPr>
              <a:pPr>
                <a:defRPr/>
              </a:pPr>
              <a:t>1</a:t>
            </a:fld>
            <a:endParaRPr lang="it-IT" smtClean="0">
              <a:latin typeface="Times"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4F30F97-C5B9-40D9-8F3A-4FE5B2FC48E2}" type="slidenum">
              <a:rPr lang="it-IT" smtClean="0">
                <a:latin typeface="Times" pitchFamily="18" charset="0"/>
              </a:rPr>
              <a:pPr/>
              <a:t>29</a:t>
            </a:fld>
            <a:endParaRPr lang="it-IT" smtClean="0">
              <a:latin typeface="Times"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7A5C6F9-3FAF-45DA-B939-99ADCE55C208}" type="slidenum">
              <a:rPr lang="it-IT" smtClean="0">
                <a:latin typeface="Times" pitchFamily="18" charset="0"/>
              </a:rPr>
              <a:pPr/>
              <a:t>30</a:t>
            </a:fld>
            <a:endParaRPr lang="it-IT" smtClean="0">
              <a:latin typeface="Times"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6C4C9965-8654-4131-9192-915CAA565796}" type="slidenum">
              <a:rPr lang="it-IT" smtClean="0">
                <a:latin typeface="Times" pitchFamily="18" charset="0"/>
              </a:rPr>
              <a:pPr/>
              <a:t>31</a:t>
            </a:fld>
            <a:endParaRPr lang="it-IT" smtClean="0">
              <a:latin typeface="Times"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81BE7CCE-00BD-40D9-AFCA-7747084A5831}" type="slidenum">
              <a:rPr lang="it-IT" smtClean="0">
                <a:latin typeface="Times" pitchFamily="18" charset="0"/>
              </a:rPr>
              <a:pPr/>
              <a:t>32</a:t>
            </a:fld>
            <a:endParaRPr lang="it-IT" smtClean="0">
              <a:latin typeface="Times"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6AFD25A9-F913-45E9-B55B-635F8AA19E30}" type="slidenum">
              <a:rPr lang="it-IT" smtClean="0">
                <a:latin typeface="Times" pitchFamily="18" charset="0"/>
              </a:rPr>
              <a:pPr>
                <a:defRPr/>
              </a:pPr>
              <a:t>33</a:t>
            </a:fld>
            <a:endParaRPr lang="it-IT" smtClean="0">
              <a:latin typeface="Times" pitchFamily="18"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BB38F17-3859-46DD-B5B6-3285D07E5698}" type="slidenum">
              <a:rPr lang="ca-ES"/>
              <a:pPr>
                <a:defRPr/>
              </a:pPr>
              <a:t>‹N›</a:t>
            </a:fld>
            <a:endParaRPr lang="ca-E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35FF5F3-E684-405B-A957-C30172E86DF4}" type="slidenum">
              <a:rPr lang="ca-ES"/>
              <a:pPr>
                <a:defRPr/>
              </a:pPr>
              <a:t>‹N›</a:t>
            </a:fld>
            <a:endParaRPr lang="ca-ES"/>
          </a:p>
        </p:txBody>
      </p:sp>
    </p:spTree>
  </p:cSld>
  <p:clrMapOvr>
    <a:masterClrMapping/>
  </p:clrMapOvr>
  <p:transition spd="slow">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B1C6A4-64E8-48D6-9E9F-A5702532F75D}"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51C46B-88A9-430F-BB2D-D43813B7F815}"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473DEE2-3502-4E7D-934E-AC53D30B4D56}"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674E1A-2150-482B-985C-877089E8B092}"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0289434-8EA7-4B07-BBD8-8F662754463C}"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6CDB07-F972-4051-A536-30821949A9D5}"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A11B895-84AA-4AF1-BD67-28B65346B165}"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6AAC036-928C-490C-871C-2A08897BD654}"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4B210D4-58C2-47D2-A322-9323DE913306}" type="datetimeFigureOut">
              <a:rPr lang="it-IT"/>
              <a:pPr>
                <a:defRPr/>
              </a:pPr>
              <a:t>15/02/2023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BF3BDD1-FC7A-4AFA-B1EE-763C5A3C7A68}"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94D35-8DA3-422D-9A46-ECC2308C2151}" type="datetimeFigureOut">
              <a:rPr lang="it-IT"/>
              <a:pPr>
                <a:defRPr/>
              </a:pPr>
              <a:t>15/02/2023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74EEE4F6-74FC-48E0-AB7E-1AB26A6F0561}"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752BB20-87BB-44DB-B93C-13729F8E3174}" type="datetimeFigureOut">
              <a:rPr lang="it-IT"/>
              <a:pPr>
                <a:defRPr/>
              </a:pPr>
              <a:t>15/02/2023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668EC57-C884-4D2C-B747-66F2CC2271D1}"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C20A6A8-B072-4F61-AAAA-32313C6365E2}"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14BCD5-0307-4F33-A216-50F843513ABF}"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FAC39EB-A30C-40DE-AA89-6602693583AD}"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4F47615-487A-4FF6-B7ED-BBA0E95EAB7B}"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BD0990F-AAFD-406C-83CA-92166C93FED6}"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4F6225-2C06-4636-9A82-A1E6B870CFA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E00AF81-96DA-46AF-B94B-4B14D3BF4330}" type="slidenum">
              <a:rPr lang="ca-ES"/>
              <a:pPr>
                <a:defRPr/>
              </a:pPr>
              <a:t>‹N›</a:t>
            </a:fld>
            <a:endParaRPr lang="ca-ES"/>
          </a:p>
        </p:txBody>
      </p:sp>
    </p:spTree>
  </p:cSld>
  <p:clrMapOvr>
    <a:masterClrMapping/>
  </p:clrMapOvr>
  <p:transition spd="slow">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1F3E038-3EBC-47CD-88BE-E85560F94FCA}"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4259895-0934-436F-8BDE-2299D95108FC}"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795D63C-D0D0-4C93-96E7-1C0B046B181F}" type="slidenum">
              <a:rPr lang="ca-ES"/>
              <a:pPr>
                <a:defRPr/>
              </a:pPr>
              <a:t>‹N›</a:t>
            </a:fld>
            <a:endParaRPr lang="ca-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C66E515-FFFE-45F4-8189-20B78B33C8A0}" type="slidenum">
              <a:rPr lang="ca-ES"/>
              <a:pPr>
                <a:defRPr/>
              </a:pPr>
              <a:t>‹N›</a:t>
            </a:fld>
            <a:endParaRPr lang="ca-E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513D061-FDDD-4629-B4E0-8BF28BD8A4E9}" type="slidenum">
              <a:rPr lang="ca-ES"/>
              <a:pPr>
                <a:defRPr/>
              </a:pPr>
              <a:t>‹N›</a:t>
            </a:fld>
            <a:endParaRPr lang="ca-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8FB7409-3B9F-45D6-AE94-E9DE73E94A10}" type="slidenum">
              <a:rPr lang="ca-ES"/>
              <a:pPr>
                <a:defRPr/>
              </a:pPr>
              <a:t>‹N›</a:t>
            </a:fld>
            <a:endParaRPr lang="ca-ES"/>
          </a:p>
        </p:txBody>
      </p:sp>
    </p:spTree>
  </p:cSld>
  <p:clrMapOvr>
    <a:masterClrMapping/>
  </p:clrMapOvr>
  <p:transition spd="slow">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4F719F2-6157-40F1-80A9-9C4DE36D1A63}" type="slidenum">
              <a:rPr lang="ca-ES"/>
              <a:pPr>
                <a:defRPr/>
              </a:pPr>
              <a:t>‹N›</a:t>
            </a:fld>
            <a:endParaRPr lang="ca-ES"/>
          </a:p>
        </p:txBody>
      </p:sp>
    </p:spTree>
  </p:cSld>
  <p:clrMapOvr>
    <a:masterClrMapping/>
  </p:clrMapOvr>
  <p:transition spd="slow">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B4F57B7-2815-412B-9E93-B4397663BF80}" type="slidenum">
              <a:rPr lang="ca-ES"/>
              <a:pPr>
                <a:defRPr/>
              </a:pPr>
              <a:t>‹N›</a:t>
            </a:fld>
            <a:endParaRPr lang="ca-ES"/>
          </a:p>
        </p:txBody>
      </p:sp>
    </p:spTree>
  </p:cSld>
  <p:clrMapOvr>
    <a:masterClrMapping/>
  </p:clrMapOvr>
  <p:transition spd="slow">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F77D7EF-65D4-4143-8489-DB2BCE78029C}" type="slidenum">
              <a:rPr lang="ca-ES"/>
              <a:pPr>
                <a:defRPr/>
              </a:pPr>
              <a:t>‹N›</a:t>
            </a:fld>
            <a:endParaRPr lang="ca-ES"/>
          </a:p>
        </p:txBody>
      </p:sp>
    </p:spTree>
  </p:cSld>
  <p:clrMapOvr>
    <a:masterClrMapping/>
  </p:clrMapOvr>
  <p:transition spd="slow">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850278E-33A0-415F-A10F-B053AD54AC6B}" type="slidenum">
              <a:rPr lang="ca-ES"/>
              <a:pPr>
                <a:defRPr/>
              </a:pPr>
              <a:t>‹N›</a:t>
            </a:fld>
            <a:endParaRPr lang="ca-ES"/>
          </a:p>
        </p:txBody>
      </p:sp>
    </p:spTree>
  </p:cSld>
  <p:clrMapOvr>
    <a:masterClrMapping/>
  </p:clrMapOvr>
  <p:transition spd="slow">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86F7264A-FF47-4D45-9D0E-020530753D8A}" type="slidenum">
              <a:rPr lang="ca-ES"/>
              <a:pPr>
                <a:defRPr/>
              </a:pPr>
              <a:t>‹N›</a:t>
            </a:fld>
            <a:endParaRPr lang="ca-ES"/>
          </a:p>
        </p:txBody>
      </p:sp>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638A65C-E046-4C8F-96F0-504A0FDEE407}" type="slidenum">
              <a:rPr lang="ca-ES"/>
              <a:pPr>
                <a:defRPr/>
              </a:pPr>
              <a:t>‹N›</a:t>
            </a:fld>
            <a:endParaRPr lang="ca-E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D67DB2B-D4BE-40E9-823E-A65A7E032F18}" type="slidenum">
              <a:rPr lang="ca-ES"/>
              <a:pPr>
                <a:defRPr/>
              </a:pPr>
              <a:t>‹N›</a:t>
            </a:fld>
            <a:endParaRPr lang="ca-ES"/>
          </a:p>
        </p:txBody>
      </p:sp>
    </p:spTree>
  </p:cSld>
  <p:clrMapOvr>
    <a:masterClrMapping/>
  </p:clrMapOvr>
  <p:transition spd="slow">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B915EAF-CB04-4453-9A52-087FB0D72FF1}" type="slidenum">
              <a:rPr lang="ca-ES"/>
              <a:pPr>
                <a:defRPr/>
              </a:pPr>
              <a:t>‹N›</a:t>
            </a:fld>
            <a:endParaRPr lang="ca-ES"/>
          </a:p>
        </p:txBody>
      </p:sp>
    </p:spTree>
  </p:cSld>
  <p:clrMapOvr>
    <a:masterClrMapping/>
  </p:clrMapOvr>
  <p:transition spd="slow">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CDD2C49-6D90-4F41-95B8-F7145B584943}" type="slidenum">
              <a:rPr lang="ca-ES"/>
              <a:pPr>
                <a:defRPr/>
              </a:pPr>
              <a:t>‹N›</a:t>
            </a:fld>
            <a:endParaRPr lang="ca-ES"/>
          </a:p>
        </p:txBody>
      </p:sp>
    </p:spTree>
  </p:cSld>
  <p:clrMapOvr>
    <a:masterClrMapping/>
  </p:clrMapOvr>
  <p:transition spd="slow">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A41D677-9A66-4725-AF75-5BC4444F76FE}" type="slidenum">
              <a:rPr lang="ca-ES"/>
              <a:pPr>
                <a:defRPr/>
              </a:pPr>
              <a:t>‹N›</a:t>
            </a:fld>
            <a:endParaRPr lang="ca-ES"/>
          </a:p>
        </p:txBody>
      </p:sp>
    </p:spTree>
  </p:cSld>
  <p:clrMapOvr>
    <a:masterClrMapping/>
  </p:clrMapOvr>
  <p:transition spd="slow">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FCB88A4-5D07-4C56-B709-F32E95292C77}" type="slidenum">
              <a:rPr lang="ca-ES"/>
              <a:pPr>
                <a:defRPr/>
              </a:pPr>
              <a:t>‹N›</a:t>
            </a:fld>
            <a:endParaRPr lang="ca-ES"/>
          </a:p>
        </p:txBody>
      </p:sp>
    </p:spTree>
  </p:cSld>
  <p:clrMapOvr>
    <a:masterClrMapping/>
  </p:clrMapOvr>
  <p:transition spd="slow">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9E10126-6B8D-42C4-BF49-ABCAE8C8181B}"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8F36E43-016C-4B92-94F9-CF5A8D6CAEE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689532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99A3367-C40F-451C-AAC2-3D16F7A4093E}"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D166402-33CC-4FF0-B581-6407DEE34D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22400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76984EF-4744-460C-AC1B-34E71E587DE4}"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65F8836-EE25-415D-BB5B-062D6CAB0BD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02634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FA19CB8-3058-4DEA-BF1D-70E36E1C13C6}"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C6AFE40-23C2-4B7B-AFDA-87201B4B58C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377332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267209C-EA03-435C-8360-2B57F471B1E8}"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4B8930FA-CE13-46CD-82EC-9DA781617D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8951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93C4BE86-D7FE-4A2E-9DE1-5A6F63D44E2C}" type="slidenum">
              <a:rPr lang="ca-ES"/>
              <a:pPr>
                <a:defRPr/>
              </a:pPr>
              <a:t>‹N›</a:t>
            </a:fld>
            <a:endParaRPr lang="ca-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A68FAF8-396E-495B-A7A0-DF0100C0565B}"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9DBDE7ED-CBE7-4C51-893D-8940BC0D38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436212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3EF9DD-B67E-4CC7-BB95-F44B4C9A0463}"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A3805B7-7878-4F3A-8E66-F89B227F1A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213403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72EE60F-9E47-4982-A707-7506750B4E97}"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EC6A673-5564-4B74-A19B-11F02C3CE60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63269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65C9A2-6F82-4E05-A3F9-EB8DDCA05E73}"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FE7CB4-8927-49D9-A503-640C12BF959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865065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C348F9-7978-4A6B-8941-A6A7E22E8698}"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EC2401-06FD-4460-B323-2139D38CA1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812057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02DCC4C-082C-4AD0-B9C5-CBDAE4B4D2CA}"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BC6020-49D0-4F7C-98FE-382DBC48FA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015573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26161575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10845525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9534199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2085552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7EE8ACFF-D4D7-4D38-A8A1-52A4996757DF}" type="slidenum">
              <a:rPr lang="ca-ES"/>
              <a:pPr>
                <a:defRPr/>
              </a:pPr>
              <a:t>‹N›</a:t>
            </a:fld>
            <a:endParaRPr lang="ca-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41976444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9985602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14132426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8875803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21033012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14739326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38800473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DEF43C-7600-4D79-B6AD-52BC09C5CDE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15968263"/>
      </p:ext>
    </p:extLst>
  </p:cSld>
  <p:clrMapOvr>
    <a:masterClrMapping/>
  </p:clrMapOvr>
  <p:transition spd="slow">
    <p:dissolv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ABDB5-835A-48B8-8F2B-9894AA7ADE9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505819243"/>
      </p:ext>
    </p:extLst>
  </p:cSld>
  <p:clrMapOvr>
    <a:masterClrMapping/>
  </p:clrMapOvr>
  <p:transition spd="slow">
    <p:dissolv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65F86-503B-4BDB-95E7-9AF022F80EA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064762649"/>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B4435448-7CC7-4493-A0F5-190C4DFD33AF}" type="slidenum">
              <a:rPr lang="ca-ES"/>
              <a:pPr>
                <a:defRPr/>
              </a:pPr>
              <a:t>‹N›</a:t>
            </a:fld>
            <a:endParaRPr lang="ca-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04B09E-9BC7-4BE5-923A-D15D73E409F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49662310"/>
      </p:ext>
    </p:extLst>
  </p:cSld>
  <p:clrMapOvr>
    <a:masterClrMapping/>
  </p:clrMapOvr>
  <p:transition spd="slow">
    <p:dissolv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9433DD4-A773-439F-B46C-597C215382F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41135680"/>
      </p:ext>
    </p:extLst>
  </p:cSld>
  <p:clrMapOvr>
    <a:masterClrMapping/>
  </p:clrMapOvr>
  <p:transition spd="slow">
    <p:dissolv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C83E61-0183-4344-A790-9D7DC854603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449899438"/>
      </p:ext>
    </p:extLst>
  </p:cSld>
  <p:clrMapOvr>
    <a:masterClrMapping/>
  </p:clrMapOvr>
  <p:transition spd="slow">
    <p:dissolv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CCE313-44C8-469B-9262-5156EFF1FB5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268435942"/>
      </p:ext>
    </p:extLst>
  </p:cSld>
  <p:clrMapOvr>
    <a:masterClrMapping/>
  </p:clrMapOvr>
  <p:transition spd="slow">
    <p:dissolv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D6A0CE-4A6A-4AFA-B35A-8B2E9B03B3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40431532"/>
      </p:ext>
    </p:extLst>
  </p:cSld>
  <p:clrMapOvr>
    <a:masterClrMapping/>
  </p:clrMapOvr>
  <p:transition spd="slow">
    <p:dissolv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5DAB9-9C47-4C20-9B91-EA06BB9DCC0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612226810"/>
      </p:ext>
    </p:extLst>
  </p:cSld>
  <p:clrMapOvr>
    <a:masterClrMapping/>
  </p:clrMapOvr>
  <p:transition spd="slow">
    <p:dissolv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4796A-7150-4A6A-B484-50EED659B84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898780240"/>
      </p:ext>
    </p:extLst>
  </p:cSld>
  <p:clrMapOvr>
    <a:masterClrMapping/>
  </p:clrMapOvr>
  <p:transition spd="slow">
    <p:dissolv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E72096-9069-4AF4-B86D-7B0970F437B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901727404"/>
      </p:ext>
    </p:extLst>
  </p:cSld>
  <p:clrMapOvr>
    <a:masterClrMapping/>
  </p:clrMapOvr>
  <p:transition spd="slow">
    <p:dissolv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6060615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138836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50DCAF6-D1F8-4813-BD03-6A58144B163D}" type="slidenum">
              <a:rPr lang="ca-ES"/>
              <a:pPr>
                <a:defRPr/>
              </a:pPr>
              <a:t>‹N›</a:t>
            </a:fld>
            <a:endParaRPr lang="ca-E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934170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7239078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9253354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412114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2766901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635510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5482258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5963077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052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A9F9688-F76C-4657-ACA3-3C8D0C5D6451}" type="slidenum">
              <a:rPr lang="ca-ES"/>
              <a:pPr>
                <a:defRPr/>
              </a:pPr>
              <a:t>‹N›</a:t>
            </a:fld>
            <a:endParaRPr lang="ca-E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B9D0FE8-3860-43AB-842D-050C29FF2D42}" type="slidenum">
              <a:rPr lang="ca-ES"/>
              <a:pPr>
                <a:defRPr/>
              </a:pPr>
              <a:t>‹N›</a:t>
            </a:fld>
            <a:endParaRPr lang="ca-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3E5DF2-6B0D-46D7-B6BE-BFB3DBE23C54}" type="slidenum">
              <a:rPr lang="ca-ES"/>
              <a:pPr>
                <a:defRPr/>
              </a:pPr>
              <a:t>‹N›</a:t>
            </a:fld>
            <a:endParaRPr lang="ca-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F1211CF-7002-400A-8C73-32BA21185D1F}" type="slidenum">
              <a:rPr lang="ca-ES"/>
              <a:pPr>
                <a:defRPr/>
              </a:pPr>
              <a:t>‹N›</a:t>
            </a:fld>
            <a:endParaRPr lang="ca-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C2EEA61-B2BA-4387-880B-B22CCA3ADE2F}" type="slidenum">
              <a:rPr lang="ca-ES"/>
              <a:pPr>
                <a:defRPr/>
              </a:pPr>
              <a:t>‹N›</a:t>
            </a:fld>
            <a:endParaRPr lang="ca-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C4E374C-3343-4603-AC00-5C43120E3CE9}" type="slidenum">
              <a:rPr lang="ca-ES"/>
              <a:pPr>
                <a:defRPr/>
              </a:pPr>
              <a:t>‹N›</a:t>
            </a:fld>
            <a:endParaRPr lang="ca-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74BB2BC-4916-4F3B-8DE0-5DF7674BFE87}" type="slidenum">
              <a:rPr lang="ca-ES"/>
              <a:pPr>
                <a:defRPr/>
              </a:pPr>
              <a:t>‹N›</a:t>
            </a:fld>
            <a:endParaRPr lang="ca-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484CF5D-654D-42B5-94F1-CFA13A85063B}" type="slidenum">
              <a:rPr lang="ca-ES"/>
              <a:pPr>
                <a:defRPr/>
              </a:pPr>
              <a:t>‹N›</a:t>
            </a:fld>
            <a:endParaRPr lang="ca-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5B3136C-5F5F-4302-B473-5E0DC6B18BA8}" type="slidenum">
              <a:rPr lang="ca-ES"/>
              <a:pPr>
                <a:defRPr/>
              </a:pPr>
              <a:t>‹N›</a:t>
            </a:fld>
            <a:endParaRPr lang="ca-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9FAC6025-967F-4A25-94DE-2AB0E0A0D113}" type="slidenum">
              <a:rPr lang="ca-ES"/>
              <a:pPr>
                <a:defRPr/>
              </a:pPr>
              <a:t>‹N›</a:t>
            </a:fld>
            <a:endParaRPr lang="ca-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4C87ACEB-7EB6-4649-BBE7-A5D40A071205}" type="slidenum">
              <a:rPr lang="ca-ES"/>
              <a:pPr>
                <a:defRPr/>
              </a:pPr>
              <a:t>‹N›</a:t>
            </a:fld>
            <a:endParaRPr lang="ca-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493506D-AA9B-486C-80E6-6B5BE24ED505}" type="slidenum">
              <a:rPr lang="ca-ES"/>
              <a:pPr>
                <a:defRPr/>
              </a:pPr>
              <a:t>‹N›</a:t>
            </a:fld>
            <a:endParaRPr lang="ca-ES"/>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6F84896-A280-4AC3-8C38-A6171FC661BA}" type="slidenum">
              <a:rPr lang="ca-ES"/>
              <a:pPr>
                <a:defRPr/>
              </a:pPr>
              <a:t>‹N›</a:t>
            </a:fld>
            <a:endParaRPr lang="ca-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94992B0-5672-4520-B3C6-33BF0F6738C6}" type="slidenum">
              <a:rPr lang="ca-ES"/>
              <a:pPr>
                <a:defRPr/>
              </a:pPr>
              <a:t>‹N›</a:t>
            </a:fld>
            <a:endParaRPr lang="ca-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F7E87F7-F32E-42A7-A3F3-145400E009EE}" type="slidenum">
              <a:rPr lang="ca-ES"/>
              <a:pPr>
                <a:defRPr/>
              </a:pPr>
              <a:t>‹N›</a:t>
            </a:fld>
            <a:endParaRPr lang="ca-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07B1605-B010-4FFF-BE36-736DC9F7451B}" type="slidenum">
              <a:rPr lang="ca-ES"/>
              <a:pPr>
                <a:defRPr/>
              </a:pPr>
              <a:t>‹N›</a:t>
            </a:fld>
            <a:endParaRPr lang="ca-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CE9C50C-0CD3-4958-AF53-6160CE28892E}"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8B9B0C-5229-4B8C-8683-4A9FCF140023}" type="slidenum">
              <a:rPr lang="it-IT"/>
              <a:pPr>
                <a:defRPr/>
              </a:pPr>
              <a:t>‹N›</a:t>
            </a:fld>
            <a:endParaRPr lang="it-IT"/>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C53B6CA-B2EA-4A78-A253-92DEEBC3854F}"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90CE003-F8C8-4F37-8BCC-8429C8639738}" type="slidenum">
              <a:rPr lang="it-IT"/>
              <a:pPr>
                <a:defRPr/>
              </a:pPr>
              <a:t>‹N›</a:t>
            </a:fld>
            <a:endParaRPr lang="it-IT"/>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7BC6CF8-5882-4C85-8D3C-685DAB3C7B22}"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A8212C-29BC-4DBB-859B-753A9A38E3A7}" type="slidenum">
              <a:rPr lang="it-IT"/>
              <a:pPr>
                <a:defRPr/>
              </a:pPr>
              <a:t>‹N›</a:t>
            </a:fld>
            <a:endParaRPr lang="it-IT"/>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47EAD3B-C542-4231-A5A9-137E4188CB05}"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509532B-827D-4185-AC96-19C709F62680}" type="slidenum">
              <a:rPr lang="it-IT"/>
              <a:pPr>
                <a:defRPr/>
              </a:pPr>
              <a:t>‹N›</a:t>
            </a:fld>
            <a:endParaRPr lang="it-IT"/>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48BF12B-34F2-4411-A485-AFDE70CCE1E7}" type="datetimeFigureOut">
              <a:rPr lang="it-IT"/>
              <a:pPr>
                <a:defRPr/>
              </a:pPr>
              <a:t>15/02/2023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5C9A3C6-9CBC-427B-9A10-D893E71420C5}" type="slidenum">
              <a:rPr lang="it-IT"/>
              <a:pPr>
                <a:defRPr/>
              </a:pPr>
              <a:t>‹N›</a:t>
            </a:fld>
            <a:endParaRPr lang="it-IT"/>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D8D4D5A-4F89-46D1-8F23-BCE9AF6374A2}" type="datetimeFigureOut">
              <a:rPr lang="it-IT"/>
              <a:pPr>
                <a:defRPr/>
              </a:pPr>
              <a:t>15/02/2023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BC92601-237C-457F-BE02-E26129C48D02}" type="slidenum">
              <a:rPr lang="it-IT"/>
              <a:pPr>
                <a:defRPr/>
              </a:pPr>
              <a:t>‹N›</a:t>
            </a:fld>
            <a:endParaRPr lang="it-IT"/>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38DAEC6-AC11-4171-9AF4-D27552A6CDDB}" type="slidenum">
              <a:rPr lang="ca-ES"/>
              <a:pPr>
                <a:defRPr/>
              </a:pPr>
              <a:t>‹N›</a:t>
            </a:fld>
            <a:endParaRPr lang="ca-ES"/>
          </a:p>
        </p:txBody>
      </p:sp>
    </p:spTree>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AD38949-7E3E-4886-98A8-727FEF5D9514}" type="datetimeFigureOut">
              <a:rPr lang="it-IT"/>
              <a:pPr>
                <a:defRPr/>
              </a:pPr>
              <a:t>15/02/2023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5AD8427-D8C9-4CDD-814D-9BB4135CBA51}" type="slidenum">
              <a:rPr lang="it-IT"/>
              <a:pPr>
                <a:defRPr/>
              </a:pPr>
              <a:t>‹N›</a:t>
            </a:fld>
            <a:endParaRPr lang="it-IT"/>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194F15A-34FC-402E-A580-F0822CDE216C}"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F0BC374-41E1-46E8-9495-283F0C1FB7B9}" type="slidenum">
              <a:rPr lang="it-IT"/>
              <a:pPr>
                <a:defRPr/>
              </a:pPr>
              <a:t>‹N›</a:t>
            </a:fld>
            <a:endParaRPr lang="it-IT"/>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4AA58-25F5-47A2-8BE2-6BB58935EF36}"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7CEE58B-1438-4EAC-9E41-559A8A4F24A2}" type="slidenum">
              <a:rPr lang="it-IT"/>
              <a:pPr>
                <a:defRPr/>
              </a:pPr>
              <a:t>‹N›</a:t>
            </a:fld>
            <a:endParaRPr lang="it-IT"/>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7996363-8CE7-49EE-8E95-0A2D881FF719}"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45B29E-173F-4201-BBEF-2461FAD7DB61}" type="slidenum">
              <a:rPr lang="it-IT"/>
              <a:pPr>
                <a:defRPr/>
              </a:pPr>
              <a:t>‹N›</a:t>
            </a:fld>
            <a:endParaRPr lang="it-IT"/>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39DA0A3-53ED-4B22-A66E-2E7BC8530761}"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A4B790D-829C-4A1B-A078-796A5248BFC5}" type="slidenum">
              <a:rPr lang="it-IT"/>
              <a:pPr>
                <a:defRPr/>
              </a:pPr>
              <a:t>‹N›</a:t>
            </a:fld>
            <a:endParaRPr lang="it-IT"/>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6E15D1E-6023-4E84-882C-6EF07726274F}" type="slidenum">
              <a:rPr lang="it-IT"/>
              <a:pPr>
                <a:defRPr/>
              </a:pPr>
              <a:t>‹N›</a:t>
            </a:fld>
            <a:endParaRPr lang="it-IT"/>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49F3F47-8BA5-4F56-AA86-1362FAA85209}" type="slidenum">
              <a:rPr lang="it-IT"/>
              <a:pPr>
                <a:defRPr/>
              </a:pPr>
              <a:t>‹N›</a:t>
            </a:fld>
            <a:endParaRPr lang="it-IT"/>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430BCB2-A779-450C-A52B-6D7710FE1554}" type="slidenum">
              <a:rPr lang="it-IT"/>
              <a:pPr>
                <a:defRPr/>
              </a:pPr>
              <a:t>‹N›</a:t>
            </a:fld>
            <a:endParaRPr lang="it-IT"/>
          </a:p>
        </p:txBody>
      </p:sp>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5B1A009-5969-4F7E-B4C5-D43A98582357}" type="slidenum">
              <a:rPr lang="it-IT"/>
              <a:pPr>
                <a:defRPr/>
              </a:pPr>
              <a:t>‹N›</a:t>
            </a:fld>
            <a:endParaRPr lang="it-IT"/>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918C6A3-9D45-4597-890D-C24BCBED98FB}" type="slidenum">
              <a:rPr lang="it-IT"/>
              <a:pPr>
                <a:defRPr/>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C0E24F9-B14A-4920-89BF-A49A714AAEC6}" type="slidenum">
              <a:rPr lang="ca-ES"/>
              <a:pPr>
                <a:defRPr/>
              </a:pPr>
              <a:t>‹N›</a:t>
            </a:fld>
            <a:endParaRPr lang="ca-ES"/>
          </a:p>
        </p:txBody>
      </p:sp>
    </p:spTree>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6950B77-F30A-409B-A094-AAA83D4D9CA4}" type="slidenum">
              <a:rPr lang="it-IT"/>
              <a:pPr>
                <a:defRPr/>
              </a:pPr>
              <a:t>‹N›</a:t>
            </a:fld>
            <a:endParaRPr lang="it-IT"/>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AF5046D-F237-4DA2-9D5D-FF7A5F8D7597}" type="slidenum">
              <a:rPr lang="it-IT"/>
              <a:pPr>
                <a:defRPr/>
              </a:pPr>
              <a:t>‹N›</a:t>
            </a:fld>
            <a:endParaRPr lang="it-IT"/>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31015E3-6E0B-46C1-BF39-37B2F9932C44}" type="slidenum">
              <a:rPr lang="it-IT"/>
              <a:pPr>
                <a:defRPr/>
              </a:pPr>
              <a:t>‹N›</a:t>
            </a:fld>
            <a:endParaRPr lang="it-IT"/>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D1F64EA-9B20-465F-BB5E-89F75D25EE8F}" type="slidenum">
              <a:rPr lang="it-IT"/>
              <a:pPr>
                <a:defRPr/>
              </a:pPr>
              <a:t>‹N›</a:t>
            </a:fld>
            <a:endParaRPr lang="it-IT"/>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A321A9F-D269-4876-8D28-1B43ED74191A}" type="slidenum">
              <a:rPr lang="it-IT"/>
              <a:pPr>
                <a:defRPr/>
              </a:pPr>
              <a:t>‹N›</a:t>
            </a:fld>
            <a:endParaRPr lang="it-IT"/>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61ABF13-7A0F-4ABF-B7CF-6B59CE991975}" type="slidenum">
              <a:rPr lang="it-IT"/>
              <a:pPr>
                <a:defRPr/>
              </a:pPr>
              <a:t>‹N›</a:t>
            </a:fld>
            <a:endParaRPr lang="it-IT"/>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C606B0C-F24F-44E4-85E7-A7C51B770288}"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52572DD-7289-4B45-B26E-580555D2C210}"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6FD94F-880E-4C3F-997E-B482F1E1AB3C}"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02FA308-F114-42AA-8949-19686342573A}"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A7D8F8-445E-4B97-BFFA-A898825885AA}"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9C6855E-4EE0-4A9C-9ABF-03A1C1971FA6}"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6E8B498-B050-4F54-ACD3-58059B6729A8}"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782ED7E-115B-4860-A417-ED6851476607}"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E3FE4277-C6ED-4201-8F90-1C24CE039454}" type="slidenum">
              <a:rPr lang="ca-ES"/>
              <a:pPr>
                <a:defRPr/>
              </a:pPr>
              <a:t>‹N›</a:t>
            </a:fld>
            <a:endParaRPr lang="ca-ES"/>
          </a:p>
        </p:txBody>
      </p:sp>
    </p:spTree>
  </p:cSld>
  <p:clrMapOvr>
    <a:masterClrMapping/>
  </p:clrMapOvr>
  <p:transition spd="slow">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1791F5A-F03A-488F-93A1-0DA512B05203}" type="datetimeFigureOut">
              <a:rPr lang="it-IT"/>
              <a:pPr>
                <a:defRPr/>
              </a:pPr>
              <a:t>15/02/2023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54826FA-38F0-4196-8B8B-4F39F868439C}"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658C50-BAAD-4DF6-9447-F784D08807CB}" type="datetimeFigureOut">
              <a:rPr lang="it-IT"/>
              <a:pPr>
                <a:defRPr/>
              </a:pPr>
              <a:t>15/02/2023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3AD4ABE-23E0-4D66-9276-7BFB6D20F5B8}"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021D7F6-4F97-4D2C-8D75-04E50B0CBEAD}" type="datetimeFigureOut">
              <a:rPr lang="it-IT"/>
              <a:pPr>
                <a:defRPr/>
              </a:pPr>
              <a:t>15/02/2023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19CE95E-CDFD-4E72-B7E7-4A2E635DC279}"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9357F3-8273-48CB-B757-8A0D37545ED3}"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643523F-1283-4293-8B1C-A2C5E563737D}"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1AABE1F-B416-4FE2-A596-C6052DB2E1C4}"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58DB66D-1667-4613-9666-9BCC4A85D814}"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1FC503-8BD2-4146-B099-6806F5BC6880}"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68239A-426D-439F-A619-F8FF4B1D92F5}"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8D721D-5FFE-4552-9E2A-6E74D86DB120}"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1B0CE7-8D5A-4FE8-8E13-C2C855DAB1CD}"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6006E79-99A9-496F-8CAD-2D18C15E845F}"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D246A17-DE74-45A6-8833-04C26C934F31}"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D58FBDB-E6DE-4F5B-851B-9D17E94683C2}"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49E8D2C-0470-440E-90F9-62857E974EA9}"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FE5230-4BFA-463A-A219-DD7E78D8ACC8}"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E200F8F-E423-4127-A9E1-F3A7055DD373}"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8FAE2AC7-DFE1-4AF7-85C1-78D6079EBB76}" type="slidenum">
              <a:rPr lang="ca-ES"/>
              <a:pPr>
                <a:defRPr/>
              </a:pPr>
              <a:t>‹N›</a:t>
            </a:fld>
            <a:endParaRPr lang="ca-ES"/>
          </a:p>
        </p:txBody>
      </p:sp>
    </p:spTree>
  </p:cSld>
  <p:clrMapOvr>
    <a:masterClrMapping/>
  </p:clrMapOvr>
  <p:transition spd="slow">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8191A14-34BD-40BD-BF8F-1352D3694BBA}"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8A2809F-1ADE-4CF5-9BC0-CDEC6D6232A2}"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3B31C92-6D32-4881-90A1-235CA6EDBC28}" type="datetimeFigureOut">
              <a:rPr lang="it-IT"/>
              <a:pPr>
                <a:defRPr/>
              </a:pPr>
              <a:t>15/02/2023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35D863B-F85E-4390-A34F-F3F5757B9AAD}"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E97FCEF-156D-492F-B57E-87A8604F9F64}" type="datetimeFigureOut">
              <a:rPr lang="it-IT"/>
              <a:pPr>
                <a:defRPr/>
              </a:pPr>
              <a:t>15/02/2023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2F2F846-92C2-4559-B4F4-F6BD3C685D5A}"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7FCF532-3A06-40D4-9E40-31297512C64E}" type="datetimeFigureOut">
              <a:rPr lang="it-IT"/>
              <a:pPr>
                <a:defRPr/>
              </a:pPr>
              <a:t>15/02/2023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59F2DBB-286D-4728-9896-5C2A9E3684F6}"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17A911C-971D-4024-BFB7-7D79B73D96D1}"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C7C9DF2-7759-4529-A34E-BF5FA954B88D}"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602DE0C-3AB4-4A73-A89C-B8A95349C58D}"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45FA646-B332-4C01-8439-58549E550785}"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9DB436-6D5F-4ADB-815C-0D6F08561A49}"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9FF3DEE-BBD8-4C1A-990F-3BDB9A309F75}"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0EB6E7-EA51-4BAA-A744-2B6444628351}"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9660166-E5BF-46E1-B477-B4B9F7704CD2}"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CDEF43C-7600-4D79-B6AD-52BC09C5CDEA}" type="slidenum">
              <a:rPr lang="ca-ES"/>
              <a:pPr>
                <a:defRPr/>
              </a:pPr>
              <a:t>‹N›</a:t>
            </a:fld>
            <a:endParaRPr lang="ca-ES"/>
          </a:p>
        </p:txBody>
      </p:sp>
    </p:spTree>
  </p:cSld>
  <p:clrMapOvr>
    <a:masterClrMapping/>
  </p:clrMapOvr>
  <p:transition spd="slow">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2ABDB5-835A-48B8-8F2B-9894AA7ADE97}" type="slidenum">
              <a:rPr lang="ca-ES"/>
              <a:pPr>
                <a:defRPr/>
              </a:pPr>
              <a:t>‹N›</a:t>
            </a:fld>
            <a:endParaRPr lang="ca-E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1631054-2790-442F-9EC6-400EF2376054}" type="slidenum">
              <a:rPr lang="ca-ES"/>
              <a:pPr>
                <a:defRPr/>
              </a:pPr>
              <a:t>‹N›</a:t>
            </a:fld>
            <a:endParaRPr lang="ca-ES"/>
          </a:p>
        </p:txBody>
      </p:sp>
    </p:spTree>
  </p:cSld>
  <p:clrMapOvr>
    <a:masterClrMapping/>
  </p:clrMapOvr>
  <p:transition spd="slow">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5C65F86-503B-4BDB-95E7-9AF022F80EA5}" type="slidenum">
              <a:rPr lang="ca-ES"/>
              <a:pPr>
                <a:defRPr/>
              </a:pPr>
              <a:t>‹N›</a:t>
            </a:fld>
            <a:endParaRPr lang="ca-ES"/>
          </a:p>
        </p:txBody>
      </p:sp>
    </p:spTree>
  </p:cSld>
  <p:clrMapOvr>
    <a:masterClrMapping/>
  </p:clrMapOvr>
  <p:transition spd="slow">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B04B09E-9BC7-4BE5-923A-D15D73E409F5}" type="slidenum">
              <a:rPr lang="ca-ES"/>
              <a:pPr>
                <a:defRPr/>
              </a:pPr>
              <a:t>‹N›</a:t>
            </a:fld>
            <a:endParaRPr lang="ca-ES"/>
          </a:p>
        </p:txBody>
      </p:sp>
    </p:spTree>
  </p:cSld>
  <p:clrMapOvr>
    <a:masterClrMapping/>
  </p:clrMapOvr>
  <p:transition spd="slow">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9433DD4-A773-439F-B46C-597C215382F0}" type="slidenum">
              <a:rPr lang="ca-ES"/>
              <a:pPr>
                <a:defRPr/>
              </a:pPr>
              <a:t>‹N›</a:t>
            </a:fld>
            <a:endParaRPr lang="ca-ES"/>
          </a:p>
        </p:txBody>
      </p:sp>
    </p:spTree>
  </p:cSld>
  <p:clrMapOvr>
    <a:masterClrMapping/>
  </p:clrMapOvr>
  <p:transition spd="slow">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3C83E61-0183-4344-A790-9D7DC8546032}" type="slidenum">
              <a:rPr lang="ca-ES"/>
              <a:pPr>
                <a:defRPr/>
              </a:pPr>
              <a:t>‹N›</a:t>
            </a:fld>
            <a:endParaRPr lang="ca-ES"/>
          </a:p>
        </p:txBody>
      </p:sp>
    </p:spTree>
  </p:cSld>
  <p:clrMapOvr>
    <a:masterClrMapping/>
  </p:clrMapOvr>
  <p:transition spd="slow">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4CCE313-44C8-469B-9262-5156EFF1FB59}" type="slidenum">
              <a:rPr lang="ca-ES"/>
              <a:pPr>
                <a:defRPr/>
              </a:pPr>
              <a:t>‹N›</a:t>
            </a:fld>
            <a:endParaRPr lang="ca-ES"/>
          </a:p>
        </p:txBody>
      </p:sp>
    </p:spTree>
  </p:cSld>
  <p:clrMapOvr>
    <a:masterClrMapping/>
  </p:clrMapOvr>
  <p:transition spd="slow">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3D6A0CE-4A6A-4AFA-B35A-8B2E9B03B31F}" type="slidenum">
              <a:rPr lang="ca-ES"/>
              <a:pPr>
                <a:defRPr/>
              </a:pPr>
              <a:t>‹N›</a:t>
            </a:fld>
            <a:endParaRPr lang="ca-ES"/>
          </a:p>
        </p:txBody>
      </p:sp>
    </p:spTree>
  </p:cSld>
  <p:clrMapOvr>
    <a:masterClrMapping/>
  </p:clrMapOvr>
  <p:transition spd="slow">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805DAB9-9C47-4C20-9B91-EA06BB9DCC0B}" type="slidenum">
              <a:rPr lang="ca-ES"/>
              <a:pPr>
                <a:defRPr/>
              </a:pPr>
              <a:t>‹N›</a:t>
            </a:fld>
            <a:endParaRPr lang="ca-ES"/>
          </a:p>
        </p:txBody>
      </p:sp>
    </p:spTree>
  </p:cSld>
  <p:clrMapOvr>
    <a:masterClrMapping/>
  </p:clrMapOvr>
  <p:transition spd="slow">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D84796A-7150-4A6A-B484-50EED659B84B}" type="slidenum">
              <a:rPr lang="ca-ES"/>
              <a:pPr>
                <a:defRPr/>
              </a:pPr>
              <a:t>‹N›</a:t>
            </a:fld>
            <a:endParaRPr lang="ca-ES"/>
          </a:p>
        </p:txBody>
      </p:sp>
    </p:spTree>
  </p:cSld>
  <p:clrMapOvr>
    <a:masterClrMapping/>
  </p:clrMapOvr>
  <p:transition spd="slow">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DE72096-9069-4AF4-B86D-7B0970F437BB}" type="slidenum">
              <a:rPr lang="ca-ES"/>
              <a:pPr>
                <a:defRPr/>
              </a:pPr>
              <a:t>‹N›</a:t>
            </a:fld>
            <a:endParaRPr lang="ca-ES"/>
          </a:p>
        </p:txBody>
      </p:sp>
    </p:spTree>
  </p:cSld>
  <p:clrMapOvr>
    <a:masterClrMapping/>
  </p:clrMapOvr>
  <p:transition spd="slow">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2517984-D472-491B-8B78-335872C93AE2}"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6AC4277-39BF-4D3F-8F3D-6D3CE0215E18}"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0AE250B-8969-4D2B-9A71-5C006EB790B2}" type="slidenum">
              <a:rPr lang="ca-ES"/>
              <a:pPr>
                <a:defRPr/>
              </a:pPr>
              <a:t>‹N›</a:t>
            </a:fld>
            <a:endParaRPr lang="ca-ES"/>
          </a:p>
        </p:txBody>
      </p:sp>
    </p:spTree>
  </p:cSld>
  <p:clrMapOvr>
    <a:masterClrMapping/>
  </p:clrMapOvr>
  <p:transition spd="slow">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3066998-4417-49F0-ACE3-B8A48B125454}"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904D48-7879-4CCD-B2A2-7F1A4BEAD8EA}"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48636CE-FF8E-4D4D-B6BC-440A61908AD8}"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4FE6DC3-AF2C-4D15-A66A-4FBC093C13E8}"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0EB8E7E-3613-4F0C-9E5A-F39C5630FDF8}"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EA70F7C-5387-4C3E-8E97-97C3AF29C741}"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3FEA6BC-2660-4E38-B9DF-6F89D5BE8169}" type="datetimeFigureOut">
              <a:rPr lang="it-IT"/>
              <a:pPr>
                <a:defRPr/>
              </a:pPr>
              <a:t>15/02/2023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4AC4EAB-CB7A-4014-B3BE-A13CE0AC539A}"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EA0D541-557E-422C-BDA2-F08F1F0F2FA5}" type="datetimeFigureOut">
              <a:rPr lang="it-IT"/>
              <a:pPr>
                <a:defRPr/>
              </a:pPr>
              <a:t>15/02/2023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8E393B2-2261-4622-BE42-D6B6207C09E1}"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E5DDCE5-39D8-4E41-A711-CF452D7D33B8}" type="datetimeFigureOut">
              <a:rPr lang="it-IT"/>
              <a:pPr>
                <a:defRPr/>
              </a:pPr>
              <a:t>15/02/2023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F7B76F1-DA25-4D9C-AB6F-70689F8FC11B}"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77854BD-8E67-467D-BB54-86A853CF4045}"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98A03A2-308C-45CC-9199-2344ADFBE280}"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A1B4118-9E2F-47EA-A8AC-46DBEDABD9EA}"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AF68942-E142-4A8E-A77E-AA54CAD8219B}"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BAA5CDE-E242-41A4-9397-FA44FAB88B57}"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8B1847-ECD9-40BE-B78B-5BA7D73EBC7F}"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97B261-AD3C-4F14-AEB7-6D9458CDAD67}"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E86919-3699-428C-99D0-E486DE4CA386}"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909CDB7B-31E8-415D-9F63-15CF5FE21A07}"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AF6E1A93-BDD5-45FB-9BAB-5DDECA345E52}" type="datetimeFigureOut">
              <a:rPr lang="it-IT"/>
              <a:pPr>
                <a:defRPr/>
              </a:pPr>
              <a:t>15/02/2023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0EFF75F4-06AE-4805-ADC7-00C2CB2CDCA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xmlns=""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cs typeface="+mn-cs"/>
              </a:rPr>
              <a:pPr/>
              <a:t>‹N›</a:t>
            </a:fld>
            <a:endParaRPr lang="it-IT">
              <a:solidFill>
                <a:srgbClr val="000000"/>
              </a:solidFill>
              <a:latin typeface="Times New Roman" pitchFamily="18" charset="0"/>
              <a:cs typeface="+mn-cs"/>
            </a:endParaRPr>
          </a:p>
        </p:txBody>
      </p:sp>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xmlns=""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rPr>
              <a:pPr/>
              <a:t>‹N›</a:t>
            </a:fld>
            <a:endParaRPr lang="it-IT">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A0B5E7F-5019-462F-8DAF-4606630D13C1}" type="datetimeFigureOut">
              <a:rPr lang="it-IT" smtClean="0">
                <a:solidFill>
                  <a:prstClr val="black">
                    <a:tint val="75000"/>
                  </a:prstClr>
                </a:solidFill>
                <a:latin typeface="Calibri"/>
                <a:cs typeface="+mn-cs"/>
              </a:rPr>
              <a:pPr fontAlgn="auto">
                <a:spcBef>
                  <a:spcPts val="0"/>
                </a:spcBef>
                <a:spcAft>
                  <a:spcPts val="0"/>
                </a:spcAft>
              </a:pPr>
              <a:t>15/02/2023</a:t>
            </a:fld>
            <a:endParaRPr lang="it-IT">
              <a:solidFill>
                <a:prstClr val="black">
                  <a:tint val="75000"/>
                </a:prstClr>
              </a:solidFill>
              <a:latin typeface="Calibri"/>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5270C7B-9D6D-42A1-A015-D6CBFE5A69FE}" type="slidenum">
              <a:rPr lang="it-IT" smtClean="0">
                <a:solidFill>
                  <a:prstClr val="black">
                    <a:tint val="75000"/>
                  </a:prstClr>
                </a:solidFill>
                <a:latin typeface="Calibri"/>
                <a:cs typeface="+mn-cs"/>
              </a:rPr>
              <a:pPr fontAlgn="auto">
                <a:spcBef>
                  <a:spcPts val="0"/>
                </a:spcBef>
                <a:spcAft>
                  <a:spcPts val="0"/>
                </a:spcAft>
              </a:pPr>
              <a:t>‹N›</a:t>
            </a:fld>
            <a:endParaRPr lang="it-IT">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defRPr>
            </a:lvl1pPr>
          </a:lstStyle>
          <a:p>
            <a:pPr>
              <a:defRPr/>
            </a:pPr>
            <a:fld id="{13321A55-4548-4AD8-83F8-3AEA6565301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ED72B68-04B3-4F5B-AF93-4F61280867AD}"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AF3AE798-EE98-4936-A2B9-5FD392E5769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80485916"/>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xmlns=""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rPr>
              <a:pPr/>
              <a:t>‹N›</a:t>
            </a:fld>
            <a:endParaRPr lang="it-IT">
              <a:solidFill>
                <a:srgbClr val="000000"/>
              </a:solidFill>
              <a:latin typeface="Times New Roman" pitchFamily="18" charset="0"/>
            </a:endParaRPr>
          </a:p>
        </p:txBody>
      </p:sp>
    </p:spTree>
    <p:extLst>
      <p:ext uri="{BB962C8B-B14F-4D97-AF65-F5344CB8AC3E}">
        <p14:creationId xmlns:p14="http://schemas.microsoft.com/office/powerpoint/2010/main" xmlns="" val="192756822"/>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10A2B09E-DFFE-44CC-BF8E-D20B66AA804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566609764"/>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79058D2-2C01-4B86-B3B1-BF5B55DAA8A9}" type="datetimeFigureOut">
              <a:rPr lang="it-IT" smtClean="0">
                <a:solidFill>
                  <a:prstClr val="black">
                    <a:tint val="75000"/>
                  </a:prstClr>
                </a:solidFill>
                <a:latin typeface="Calibri"/>
              </a:rPr>
              <a:pPr fontAlgn="auto">
                <a:spcBef>
                  <a:spcPts val="0"/>
                </a:spcBef>
                <a:spcAft>
                  <a:spcPts val="0"/>
                </a:spcAft>
              </a:pPr>
              <a:t>15/02/2023</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90B9DF6-7C51-4D5D-B02B-80557847DCCE}"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xmlns="" val="2462498916"/>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C879F26F-A91F-4DBB-AD65-1DA86FC41AF5}"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2EDA2A2F-6162-4F4B-A16F-DEC86344305E}"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CC8858F-FBB4-42F7-8F89-AADAA8263F1C}" type="datetimeFigureOut">
              <a:rPr lang="it-IT"/>
              <a:pPr>
                <a:defRPr/>
              </a:pPr>
              <a:t>15/02/2023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D4A0EE85-DF2F-4C85-9211-C24C8D4F870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B4CD2EC3-05E4-40C7-82D7-4F3B333E597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4C86B9F-3471-4ECD-96D4-D06412E5F0F8}" type="datetimeFigureOut">
              <a:rPr lang="it-IT"/>
              <a:pPr>
                <a:defRPr/>
              </a:pPr>
              <a:t>15/02/2023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789D3A0-9E6E-4C55-8174-C2E5DACF701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987CCB6-6642-427F-8D4A-6E6F421A916F}" type="datetimeFigureOut">
              <a:rPr lang="it-IT"/>
              <a:pPr>
                <a:defRPr/>
              </a:pPr>
              <a:t>15/02/2023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ACEE3F19-56DC-4ADD-A9F7-A1B0EFA22F9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10A2B09E-DFFE-44CC-BF8E-D20B66AA804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cs typeface="+mn-cs"/>
              </a:defRPr>
            </a:lvl1pPr>
          </a:lstStyle>
          <a:p>
            <a:pPr>
              <a:defRPr/>
            </a:pPr>
            <a:fld id="{5D753ED5-DB34-4C03-8F6D-A72A7F5855E4}" type="datetimeFigureOut">
              <a:rPr lang="it-IT"/>
              <a:pPr>
                <a:defRPr/>
              </a:pPr>
              <a:t>15/02/2023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cs typeface="+mn-cs"/>
              </a:defRPr>
            </a:lvl1pPr>
          </a:lstStyle>
          <a:p>
            <a:pPr>
              <a:defRPr/>
            </a:pPr>
            <a:fld id="{9C79E1EA-DABD-4E93-8E39-717F526D678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3.xml"/></Relationships>
</file>

<file path=ppt/slides/_rels/slide1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3.xml"/></Relationships>
</file>

<file path=ppt/slides/_rels/slide1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3.xml"/></Relationships>
</file>

<file path=ppt/slides/_rels/slide11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2.xml"/></Relationships>
</file>

<file path=ppt/slides/_rels/slide11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2.xml"/></Relationships>
</file>

<file path=ppt/slides/_rels/slide11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2.xml"/></Relationships>
</file>

<file path=ppt/slides/_rels/slide1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2.xml"/></Relationships>
</file>

<file path=ppt/slides/_rels/slide1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2.xml"/></Relationships>
</file>

<file path=ppt/slides/_rels/slide1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2.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7.xml"/></Relationships>
</file>

<file path=ppt/slides/_rels/slide1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7.xml"/></Relationships>
</file>

<file path=ppt/slides/_rels/slide1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7.xml"/></Relationships>
</file>

<file path=ppt/slides/_rels/slide1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7.xml"/></Relationships>
</file>

<file path=ppt/slides/_rels/slide1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ww.google.it/url?sa=i&amp;rct=j&amp;q=&amp;esrc=s&amp;source=images&amp;cd=&amp;cad=rja&amp;uact=8&amp;ved=0ahUKEwji-r2loq_SAhXK6RQKHdauC0oQjRwIBw&amp;url=http://maurizio-marchesi.blogspot.com/2016/01/le-tentazioni-di-gesu.html&amp;bvm=bv.148073327,d.ZGg&amp;psig=AFQjCNF2G01kJtulqi9Haw5EEWMEZUFF8Q&amp;ust=1488249307631024" TargetMode="Externa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4.xml"/></Relationships>
</file>

<file path=ppt/slides/_rels/slide1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4.xml"/></Relationships>
</file>

<file path=ppt/slides/_rels/slide1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3.xml"/></Relationships>
</file>

<file path=ppt/slides/_rels/slide1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3.xml"/></Relationships>
</file>

<file path=ppt/slides/_rels/slide1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3.xml"/></Relationships>
</file>

<file path=ppt/slides/_rels/slide1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8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it/url?sa=i&amp;rct=j&amp;q=&amp;esrc=s&amp;source=images&amp;cd=&amp;cad=rja&amp;uact=8&amp;ved=0ahUKEwjrj_PVo6_SAhVF6RQKHTzcA0oQjRwIBw&amp;url=http://www.consolata.org/new/index.php/spiritualita/domenica-missionaria/item/390-i-domenica-di-quaresima&amp;bvm=bv.148073327,d.ZGg&amp;psig=AFQjCNF2G01kJtulqi9Haw5EEWMEZUFF8Q&amp;ust=1488249307631024"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4.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4.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4.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4.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4.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4.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4.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4.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4.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4.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4.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4.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4.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4.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4.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4.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google.it/url?sa=i&amp;rct=j&amp;q=&amp;esrc=s&amp;source=images&amp;cd=&amp;cad=rja&amp;uact=8&amp;ved=0ahUKEwjC_PSKoa_SAhUDrRQKHafFDkoQjRwIBw&amp;url=http://paolaserra97.blogspot.com/2015/01/la-giornata-di-cafarnao-seconda-parte.html&amp;bvm=bv.148073327,d.ZGg&amp;psig=AFQjCNF2G01kJtulqi9Haw5EEWMEZUFF8Q&amp;ust=1488249307631024" TargetMode="Externa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google.it/url?sa=i&amp;rct=j&amp;q=&amp;esrc=s&amp;source=images&amp;cd=&amp;cad=rja&amp;uact=8&amp;ved=0ahUKEwiLg87RoK_SAhWLvxQKHe_XAkkQjRwIBw&amp;url=http://leggiamolabibbia.blogspot.com/2014/03/ritornare-alla-antropologia-della.html&amp;bvm=bv.148073327,d.ZGg&amp;psig=AFQjCNF2G01kJtulqi9Haw5EEWMEZUFF8Q&amp;ust=1488249307631024" TargetMode="External"/><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google.it/url?sa=i&amp;rct=j&amp;q=&amp;esrc=s&amp;source=images&amp;cd=&amp;cad=rja&amp;uact=8&amp;ved=0ahUKEwiZ2eLznq_SAhUBPxQKHRHbDkoQjRwIBw&amp;url=http://napolifattiemisfatti.powerpad.it/c/68442/14396/-vangelo-e-costituzione--di-michele-del-gaudio-7---puntata----le-tentazioni---.html&amp;bvm=bv.148073327,d.ZGg&amp;psig=AFQjCNF2G01kJtulqi9Haw5EEWMEZUFF8Q&amp;ust=1488249307631024" TargetMode="External"/><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google.it/url?sa=i&amp;rct=j&amp;q=&amp;esrc=s&amp;source=images&amp;cd=&amp;cad=rja&amp;uact=8&amp;ved=0ahUKEwjJ-vjBn6_SAhUFuxQKHWReBEsQjRwIBw&amp;url=https://forum.termometropolitico.it/338597-1-domenica-di-quaresima.html&amp;bvm=bv.148073327,d.ZGg&amp;psig=AFQjCNF2G01kJtulqi9Haw5EEWMEZUFF8Q&amp;ust=1488249307631024" TargetMode="Externa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google.it/url?sa=i&amp;rct=j&amp;q=&amp;esrc=s&amp;source=images&amp;cd=&amp;cad=rja&amp;uact=8&amp;ved=0ahUKEwi0rcLun6_SAhVJbRQKHbH-DEkQjRwIBw&amp;url=http://www.voceneldeserto.it/2016/11/11/non-mi-tentare/&amp;bvm=bv.148073327,d.ZGg&amp;psig=AFQjCNF2G01kJtulqi9Haw5EEWMEZUFF8Q&amp;ust=1488249307631024" TargetMode="Externa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google.it/url?sa=i&amp;rct=j&amp;q=&amp;esrc=s&amp;source=images&amp;cd=&amp;cad=rja&amp;uact=8&amp;ved=0ahUKEwjkm6OooK_SAhUBshQKHWpUBksQjRwIBw&amp;url=http://www.ritasberna.it/web/category/cristianita/&amp;bvm=bv.148073327,d.ZGg&amp;psig=AFQjCNF2G01kJtulqi9Haw5EEWMEZUFF8Q&amp;ust=1488249307631024" TargetMode="External"/><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it/url?sa=i&amp;rct=j&amp;q=&amp;esrc=s&amp;source=images&amp;cd=&amp;cad=rja&amp;uact=8&amp;ved=0ahUKEwjrj_PVo6_SAhVF6RQKHTzcA0oQjRwIBw&amp;url=http://www.consolata.org/new/index.php/spiritualita/domenica-missionaria/item/390-i-domenica-di-quaresima&amp;bvm=bv.148073327,d.ZGg&amp;psig=AFQjCNF2G01kJtulqi9Haw5EEWMEZUFF8Q&amp;ust=1488249307631024" TargetMode="External"/><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google.it/url?sa=i&amp;rct=j&amp;q=&amp;esrc=s&amp;source=images&amp;cd=&amp;cad=rja&amp;uact=8&amp;ved=0ahUKEwikxd-2oa_SAhUBthQKHX81BkkQjRwIBw&amp;url=http://biscobreak.altervista.org/2013/03/preghiere-del-venerdi-santo/&amp;bvm=bv.148073327,d.ZGg&amp;psig=AFQjCNF2G01kJtulqi9Haw5EEWMEZUFF8Q&amp;ust=1488249307631024" TargetMode="External"/><Relationship Id="rId1" Type="http://schemas.openxmlformats.org/officeDocument/2006/relationships/slideLayout" Target="../slideLayouts/slideLayout16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7U9P7lbOw8w/Ta3GynVYvAI/AAAAAAAAB88/num-wKtRvtM/s1600/kramskoy-cristo-nel-desert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86500"/>
          </a:xfrm>
          <a:prstGeom prst="rect">
            <a:avLst/>
          </a:prstGeom>
          <a:noFill/>
          <a:extLst>
            <a:ext uri="{909E8E84-426E-40DD-AFC4-6F175D3DCCD1}">
              <a14:hiddenFill xmlns:a14="http://schemas.microsoft.com/office/drawing/2010/main" xmlns="">
                <a:solidFill>
                  <a:srgbClr val="FFFFFF"/>
                </a:solidFill>
              </a14:hiddenFill>
            </a:ext>
          </a:extLst>
        </p:spPr>
      </p:pic>
      <p:sp>
        <p:nvSpPr>
          <p:cNvPr id="10244" name="Text Box 4"/>
          <p:cNvSpPr txBox="1">
            <a:spLocks noChangeArrowheads="1"/>
          </p:cNvSpPr>
          <p:nvPr/>
        </p:nvSpPr>
        <p:spPr bwMode="auto">
          <a:xfrm>
            <a:off x="179512" y="6470"/>
            <a:ext cx="4286250" cy="3786187"/>
          </a:xfrm>
          <a:prstGeom prst="rect">
            <a:avLst/>
          </a:prstGeom>
          <a:noFill/>
          <a:ln w="9525">
            <a:noFill/>
            <a:miter lim="800000"/>
            <a:headEnd/>
            <a:tailEnd/>
          </a:ln>
          <a:effectLst>
            <a:outerShdw dist="45791" dir="3378596" algn="ctr" rotWithShape="0">
              <a:schemeClr val="tx1"/>
            </a:outerShdw>
          </a:effectLst>
        </p:spPr>
        <p:txBody>
          <a:bodyPr>
            <a:spAutoFit/>
          </a:bodyPr>
          <a:lstStyle/>
          <a:p>
            <a:pPr algn="ctr" eaLnBrk="0" hangingPunct="0">
              <a:defRPr/>
            </a:pPr>
            <a:r>
              <a:rPr lang="ca-ES" sz="6600" b="1" i="1" dirty="0">
                <a:solidFill>
                  <a:srgbClr val="CC3399"/>
                </a:solidFill>
                <a:latin typeface="Comic Sans MS" pitchFamily="66" charset="0"/>
              </a:rPr>
              <a:t>Prima </a:t>
            </a:r>
          </a:p>
          <a:p>
            <a:pPr algn="ctr" eaLnBrk="0" hangingPunct="0">
              <a:defRPr/>
            </a:pPr>
            <a:r>
              <a:rPr lang="ca-ES" sz="6600" b="1" i="1" dirty="0">
                <a:solidFill>
                  <a:srgbClr val="CC3399"/>
                </a:solidFill>
                <a:latin typeface="Comic Sans MS" pitchFamily="66" charset="0"/>
              </a:rPr>
              <a:t>domenica</a:t>
            </a:r>
          </a:p>
          <a:p>
            <a:pPr algn="ctr" eaLnBrk="0" hangingPunct="0">
              <a:defRPr/>
            </a:pPr>
            <a:r>
              <a:rPr lang="ca-ES" sz="4800" b="1" i="1" dirty="0">
                <a:solidFill>
                  <a:srgbClr val="CC3399"/>
                </a:solidFill>
                <a:latin typeface="Comic Sans MS" pitchFamily="66" charset="0"/>
              </a:rPr>
              <a:t> </a:t>
            </a:r>
            <a:r>
              <a:rPr lang="ca-ES" sz="4400" b="1" i="1" dirty="0">
                <a:solidFill>
                  <a:srgbClr val="CC3399"/>
                </a:solidFill>
                <a:latin typeface="Comic Sans MS" pitchFamily="66" charset="0"/>
              </a:rPr>
              <a:t>di </a:t>
            </a:r>
            <a:r>
              <a:rPr lang="ca-ES" sz="6000" b="1" i="1" dirty="0">
                <a:solidFill>
                  <a:srgbClr val="CC3399"/>
                </a:solidFill>
                <a:latin typeface="Comic Sans MS" pitchFamily="66" charset="0"/>
              </a:rPr>
              <a:t>Quaresima</a:t>
            </a:r>
          </a:p>
        </p:txBody>
      </p:sp>
      <p:sp>
        <p:nvSpPr>
          <p:cNvPr id="10245" name="Text Box 5"/>
          <p:cNvSpPr txBox="1">
            <a:spLocks noChangeArrowheads="1"/>
          </p:cNvSpPr>
          <p:nvPr/>
        </p:nvSpPr>
        <p:spPr bwMode="auto">
          <a:xfrm>
            <a:off x="4788024" y="4955684"/>
            <a:ext cx="3993401" cy="1569660"/>
          </a:xfrm>
          <a:prstGeom prst="rect">
            <a:avLst/>
          </a:prstGeom>
          <a:noFill/>
          <a:ln w="9525">
            <a:noFill/>
            <a:miter lim="800000"/>
            <a:headEnd/>
            <a:tailEnd/>
          </a:ln>
          <a:effectLst>
            <a:outerShdw dist="53882" dir="2700000" algn="ctr" rotWithShape="0">
              <a:schemeClr val="bg1"/>
            </a:outerShdw>
          </a:effectLst>
        </p:spPr>
        <p:txBody>
          <a:bodyPr wrap="none">
            <a:spAutoFit/>
          </a:bodyPr>
          <a:lstStyle/>
          <a:p>
            <a:pPr algn="ctr" eaLnBrk="0" hangingPunct="0">
              <a:defRPr/>
            </a:pPr>
            <a:r>
              <a:rPr lang="ca-ES" sz="4800" b="1" i="1" dirty="0">
                <a:solidFill>
                  <a:srgbClr val="0805B3"/>
                </a:solidFill>
                <a:latin typeface="Comic Sans MS" pitchFamily="66" charset="0"/>
              </a:rPr>
              <a:t> </a:t>
            </a:r>
            <a:r>
              <a:rPr lang="ca-ES" sz="4800" b="1" i="1" dirty="0" smtClean="0">
                <a:solidFill>
                  <a:srgbClr val="0805B3"/>
                </a:solidFill>
                <a:latin typeface="Comic Sans MS" pitchFamily="66" charset="0"/>
              </a:rPr>
              <a:t>26 febbraio</a:t>
            </a:r>
            <a:endParaRPr lang="ca-ES" sz="4800" b="1" i="1" dirty="0">
              <a:solidFill>
                <a:srgbClr val="0805B3"/>
              </a:solidFill>
              <a:latin typeface="Comic Sans MS" pitchFamily="66" charset="0"/>
            </a:endParaRPr>
          </a:p>
          <a:p>
            <a:pPr algn="ctr" eaLnBrk="0" hangingPunct="0">
              <a:defRPr/>
            </a:pPr>
            <a:r>
              <a:rPr lang="ca-ES" sz="4800" b="1" i="1" dirty="0" smtClean="0">
                <a:solidFill>
                  <a:srgbClr val="0805B3"/>
                </a:solidFill>
                <a:latin typeface="Comic Sans MS" pitchFamily="66" charset="0"/>
              </a:rPr>
              <a:t>2023</a:t>
            </a:r>
            <a:endParaRPr lang="ca-ES" sz="4800" i="1" dirty="0">
              <a:solidFill>
                <a:srgbClr val="0805B3"/>
              </a:solidFill>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out)">
                                      <p:cBhvr>
                                        <p:cTn id="7" dur="500"/>
                                        <p:tgtEl>
                                          <p:spTgt spid="1024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box(in)">
                                      <p:cBhvr>
                                        <p:cTn id="11"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P spid="1024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latin typeface="Aharoni" panose="02010803020104030203" pitchFamily="2" charset="-79"/>
                <a:cs typeface="Aharoni" panose="02010803020104030203" pitchFamily="2" charset="-79"/>
              </a:rPr>
              <a:t>Dio mia grazia, mia speranza, ricco </a:t>
            </a:r>
            <a:endParaRPr lang="it-IT" sz="4000" dirty="0" smtClean="0">
              <a:latin typeface="Aharoni" panose="02010803020104030203" pitchFamily="2" charset="-79"/>
              <a:cs typeface="Aharoni" panose="02010803020104030203" pitchFamily="2" charset="-79"/>
            </a:endParaRPr>
          </a:p>
          <a:p>
            <a:r>
              <a:rPr lang="it-IT" sz="4000" dirty="0" smtClean="0">
                <a:latin typeface="Aharoni" panose="02010803020104030203" pitchFamily="2" charset="-79"/>
                <a:cs typeface="Aharoni" panose="02010803020104030203" pitchFamily="2" charset="-79"/>
              </a:rPr>
              <a:t>e </a:t>
            </a:r>
            <a:r>
              <a:rPr lang="it-IT" sz="4000" dirty="0">
                <a:latin typeface="Aharoni" panose="02010803020104030203" pitchFamily="2" charset="-79"/>
                <a:cs typeface="Aharoni" panose="02010803020104030203" pitchFamily="2" charset="-79"/>
              </a:rPr>
              <a:t>grande Redentore, </a:t>
            </a:r>
            <a:endParaRPr lang="it-IT" sz="4000" dirty="0" smtClean="0">
              <a:latin typeface="Aharoni" panose="02010803020104030203" pitchFamily="2" charset="-79"/>
              <a:cs typeface="Aharoni" panose="02010803020104030203" pitchFamily="2" charset="-79"/>
            </a:endParaRPr>
          </a:p>
          <a:p>
            <a:r>
              <a:rPr lang="it-IT" sz="4000" dirty="0" smtClean="0">
                <a:latin typeface="Aharoni" panose="02010803020104030203" pitchFamily="2" charset="-79"/>
                <a:cs typeface="Aharoni" panose="02010803020104030203" pitchFamily="2" charset="-79"/>
              </a:rPr>
              <a:t>tu </a:t>
            </a:r>
            <a:r>
              <a:rPr lang="it-IT" sz="4000" dirty="0">
                <a:latin typeface="Aharoni" panose="02010803020104030203" pitchFamily="2" charset="-79"/>
                <a:cs typeface="Aharoni" panose="02010803020104030203" pitchFamily="2" charset="-79"/>
              </a:rPr>
              <a:t>Re umile e potente, </a:t>
            </a: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xmlns="" val="5592947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pic>
        <p:nvPicPr>
          <p:cNvPr id="12290" name="Picture 2" descr="https://lh3.googleusercontent.com/-TBqFbR0dTNs/T-cwwK1fFXI/AAAAAAAACQo/B8J-jfzbAro/s2048/FAAA5209-7341-40FD-BDAC-75953B3AD65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787" y="0"/>
            <a:ext cx="7972425" cy="595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56185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a:rPr>
              <a:t>così </a:t>
            </a:r>
            <a:r>
              <a:rPr lang="it-IT" sz="4000" b="1" dirty="0">
                <a:solidFill>
                  <a:srgbClr val="FF0000"/>
                </a:solidFill>
                <a:effectLst>
                  <a:outerShdw blurRad="38100" dist="38100" dir="2700000" algn="tl">
                    <a:srgbClr val="000000">
                      <a:alpha val="43137"/>
                    </a:srgbClr>
                  </a:outerShdw>
                </a:effectLst>
                <a:latin typeface="Calibri"/>
              </a:rPr>
              <a:t>l’amor di Dio scenderà</a:t>
            </a:r>
            <a:r>
              <a:rPr lang="it-IT" sz="4000" b="1" dirty="0" smtClean="0">
                <a:solidFill>
                  <a:srgbClr val="FF0000"/>
                </a:solidFill>
                <a:effectLst>
                  <a:outerShdw blurRad="38100" dist="38100" dir="2700000" algn="tl">
                    <a:srgbClr val="000000">
                      <a:alpha val="43137"/>
                    </a:srgbClr>
                  </a:outerShdw>
                </a:effectLst>
                <a:latin typeface="Calibri"/>
              </a:rPr>
              <a:t>.</a:t>
            </a:r>
            <a:endParaRPr lang="it-IT" sz="4000" b="1" dirty="0">
              <a:solidFill>
                <a:srgbClr val="FF0000"/>
              </a:solidFill>
              <a:effectLst>
                <a:outerShdw blurRad="38100" dist="38100" dir="2700000" algn="tl">
                  <a:srgbClr val="000000">
                    <a:alpha val="43137"/>
                  </a:srgbClr>
                </a:outerShdw>
              </a:effectLst>
              <a:latin typeface="Calibri"/>
            </a:endParaRPr>
          </a:p>
        </p:txBody>
      </p:sp>
      <p:pic>
        <p:nvPicPr>
          <p:cNvPr id="4" name="Picture 2" descr="http://blog.studenti.it/biscobreak/wp-content/uploads/2013/08/albero-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1021"/>
            <a:ext cx="7934325" cy="595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463991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982375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24846511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3510485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7337794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7854364"/>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Ecco l’agnello di Dio, </a:t>
            </a:r>
          </a:p>
          <a:p>
            <a:pPr algn="ctr" eaLnBrk="0" hangingPunct="0">
              <a:defRPr/>
            </a:pPr>
            <a:r>
              <a:rPr lang="it-IT" sz="4000" b="1"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0962946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Beati gli invitati </a:t>
            </a:r>
          </a:p>
          <a:p>
            <a:pPr algn="ctr" eaLnBrk="0" hangingPunct="0">
              <a:defRPr/>
            </a:pPr>
            <a:r>
              <a:rPr lang="it-IT" sz="4000" b="1" dirty="0">
                <a:solidFill>
                  <a:prstClr val="black"/>
                </a:solidFill>
                <a:latin typeface="Arial" pitchFamily="34" charset="0"/>
                <a:ea typeface="Times New Roman" pitchFamily="18" charset="0"/>
              </a:rPr>
              <a:t>alla Cena </a:t>
            </a:r>
            <a:r>
              <a:rPr lang="it-IT" sz="4000" b="1" dirty="0" smtClean="0">
                <a:solidFill>
                  <a:prstClr val="black"/>
                </a:solidFill>
                <a:latin typeface="Arial" pitchFamily="34" charset="0"/>
                <a:ea typeface="Times New Roman" pitchFamily="18" charset="0"/>
              </a:rPr>
              <a:t>dell’Agnello. </a:t>
            </a:r>
            <a:endParaRPr lang="it-IT" sz="4000" b="1" dirty="0">
              <a:solidFill>
                <a:prstClr val="black"/>
              </a:solidFill>
              <a:latin typeface="Arial" pitchFamily="34" charset="0"/>
              <a:ea typeface="Times New Roman" pitchFamily="18" charset="0"/>
            </a:endParaRPr>
          </a:p>
        </p:txBody>
      </p:sp>
    </p:spTree>
    <p:extLst>
      <p:ext uri="{BB962C8B-B14F-4D97-AF65-F5344CB8AC3E}">
        <p14:creationId xmlns:p14="http://schemas.microsoft.com/office/powerpoint/2010/main" xmlns="" val="19840084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373540" cy="6864011"/>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36239369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p>
        </p:txBody>
      </p:sp>
    </p:spTree>
    <p:extLst>
      <p:ext uri="{BB962C8B-B14F-4D97-AF65-F5344CB8AC3E}">
        <p14:creationId xmlns:p14="http://schemas.microsoft.com/office/powerpoint/2010/main" xmlns="" val="20558225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0100" y="2428868"/>
            <a:ext cx="7000924"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9600" b="1" dirty="0" smtClean="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Popoli Tutti</a:t>
            </a:r>
            <a:endParaRPr lang="it-IT" sz="96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40252508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p>
        </p:txBody>
      </p:sp>
    </p:spTree>
    <p:extLst>
      <p:ext uri="{BB962C8B-B14F-4D97-AF65-F5344CB8AC3E}">
        <p14:creationId xmlns:p14="http://schemas.microsoft.com/office/powerpoint/2010/main" xmlns="" val="294642485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266069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32626940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16238914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19564425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408446817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25564123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16513902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magine correlata">
            <a:hlinkClick r:id="rId2"/>
          </p:cNvPr>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214313" y="357059"/>
            <a:ext cx="8715375" cy="5016758"/>
          </a:xfrm>
          <a:prstGeom prst="rect">
            <a:avLst/>
          </a:prstGeom>
          <a:noFill/>
          <a:ln w="9525">
            <a:noFill/>
            <a:miter lim="800000"/>
            <a:headEnd/>
            <a:tailEnd/>
          </a:ln>
        </p:spPr>
        <p:txBody>
          <a:bodyPr anchor="ctr">
            <a:spAutoFit/>
          </a:bodyPr>
          <a:lstStyle/>
          <a:p>
            <a:pPr algn="just"/>
            <a:r>
              <a:rPr lang="it-IT" sz="4000" dirty="0" smtClean="0">
                <a:latin typeface="Tahoma" pitchFamily="34" charset="0"/>
                <a:ea typeface="Times New Roman" pitchFamily="18" charset="0"/>
                <a:cs typeface="Tahoma" pitchFamily="34" charset="0"/>
              </a:rPr>
              <a:t>Il pane del cielo che ci hai dato, o Padre, alimenti in noi la fede, accresca la speranza, rafforzi la carità, e ci insegni ad aver fame di Cristo, pane vivo e vero, e a nutrirci di ogni parola che esce dalla tua bocca. Per Cristo nostro Signore. </a:t>
            </a:r>
            <a:r>
              <a:rPr lang="it-IT" sz="4000" dirty="0">
                <a:latin typeface="Tahoma" pitchFamily="34" charset="0"/>
                <a:ea typeface="Times New Roman" pitchFamily="18" charset="0"/>
                <a:cs typeface="Tahoma" pitchFamily="34" charset="0"/>
              </a:rPr>
              <a:t>							</a:t>
            </a:r>
            <a:r>
              <a:rPr lang="it-IT" sz="4000" b="1" dirty="0">
                <a:latin typeface="Tahoma" pitchFamily="34" charset="0"/>
                <a:ea typeface="Times New Roman" pitchFamily="18" charset="0"/>
                <a:cs typeface="Tahoma" pitchFamily="34" charset="0"/>
              </a:rPr>
              <a:t>Amen. </a:t>
            </a:r>
            <a:endParaRPr lang="it-IT" sz="4000" dirty="0">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214313" y="142875"/>
            <a:ext cx="8929687" cy="5016758"/>
          </a:xfrm>
          <a:prstGeom prst="rect">
            <a:avLst/>
          </a:prstGeom>
          <a:noFill/>
          <a:ln w="9525">
            <a:noFill/>
            <a:miter lim="800000"/>
            <a:headEnd/>
            <a:tailEnd/>
          </a:ln>
        </p:spPr>
        <p:txBody>
          <a:bodyPr>
            <a:spAutoFit/>
          </a:bodyPr>
          <a:lstStyle/>
          <a:p>
            <a:pPr eaLnBrk="0" hangingPunct="0"/>
            <a:r>
              <a:rPr lang="it-IT" sz="4000" dirty="0">
                <a:latin typeface="Calibri" pitchFamily="34" charset="0"/>
              </a:rPr>
              <a:t>Il Signore sia con voi.</a:t>
            </a:r>
          </a:p>
          <a:p>
            <a:pPr eaLnBrk="0" hangingPunct="0"/>
            <a:r>
              <a:rPr lang="it-IT" sz="4000" b="1" dirty="0">
                <a:latin typeface="Calibri" pitchFamily="34" charset="0"/>
              </a:rPr>
              <a:t>E con il tuo spirito. </a:t>
            </a:r>
            <a:endParaRPr lang="it-IT" sz="4000" dirty="0">
              <a:latin typeface="Calibri" pitchFamily="34" charset="0"/>
            </a:endParaRPr>
          </a:p>
          <a:p>
            <a:pPr eaLnBrk="0" hangingPunct="0"/>
            <a:r>
              <a:rPr lang="it-IT" sz="4000" dirty="0" smtClean="0">
                <a:latin typeface="Calibri" pitchFamily="34" charset="0"/>
              </a:rPr>
              <a:t>Scenda, o Signore, sul tuo popolo l’abbondanza della tua benedizione, perché cresca la sua speranza nella prova, sia rafforzato il suo vigore nella tentazione e gli sia donata la salvezza eterna. Per Cristo nostro Signore.		</a:t>
            </a:r>
            <a:r>
              <a:rPr lang="it-IT" sz="4000" b="1" dirty="0" smtClean="0">
                <a:effectLst>
                  <a:outerShdw blurRad="38100" dist="38100" dir="2700000" algn="tl">
                    <a:srgbClr val="000000">
                      <a:alpha val="43137"/>
                    </a:srgbClr>
                  </a:outerShdw>
                </a:effectLst>
                <a:latin typeface="Calibri" pitchFamily="34" charset="0"/>
              </a:rPr>
              <a:t>Amen.</a:t>
            </a:r>
            <a:endParaRPr lang="it-IT" sz="4000" b="1" dirty="0">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chemeClr val="bg1"/>
                </a:solidFill>
                <a:latin typeface="Aharoni" panose="02010803020104030203" pitchFamily="2" charset="-79"/>
                <a:cs typeface="Aharoni" panose="02010803020104030203" pitchFamily="2" charset="-79"/>
              </a:rPr>
              <a:t>tu Re povero e glorioso risorgi con potenza, </a:t>
            </a:r>
            <a:endParaRPr lang="it-IT" dirty="0">
              <a:solidFill>
                <a:schemeClr val="bg1"/>
              </a:solidFill>
            </a:endParaRPr>
          </a:p>
        </p:txBody>
      </p:sp>
    </p:spTree>
    <p:extLst>
      <p:ext uri="{BB962C8B-B14F-4D97-AF65-F5344CB8AC3E}">
        <p14:creationId xmlns:p14="http://schemas.microsoft.com/office/powerpoint/2010/main" xmlns="" val="10917757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548680"/>
            <a:ext cx="8424936" cy="4401205"/>
          </a:xfrm>
          <a:prstGeom prst="rect">
            <a:avLst/>
          </a:prstGeom>
        </p:spPr>
        <p:txBody>
          <a:bodyPr wrap="square">
            <a:spAutoFit/>
          </a:bodyPr>
          <a:lstStyle/>
          <a:p>
            <a:pPr lvl="0" eaLnBrk="0" hangingPunct="0"/>
            <a:r>
              <a:rPr lang="it-IT" sz="4000" dirty="0" smtClean="0">
                <a:solidFill>
                  <a:prstClr val="black"/>
                </a:solidFill>
                <a:latin typeface="Calibri" pitchFamily="34" charset="0"/>
              </a:rPr>
              <a:t>E la benedizione di </a:t>
            </a:r>
            <a:r>
              <a:rPr lang="it-IT" sz="4000" dirty="0" smtClean="0">
                <a:solidFill>
                  <a:prstClr val="black"/>
                </a:solidFill>
                <a:latin typeface="Calibri" pitchFamily="34" charset="0"/>
              </a:rPr>
              <a:t>Dio onnipotente </a:t>
            </a:r>
          </a:p>
          <a:p>
            <a:pPr lvl="0" eaLnBrk="0" hangingPunct="0"/>
            <a:r>
              <a:rPr lang="it-IT" sz="4000" dirty="0" smtClean="0">
                <a:solidFill>
                  <a:prstClr val="black"/>
                </a:solidFill>
                <a:latin typeface="Calibri" pitchFamily="34" charset="0"/>
              </a:rPr>
              <a:t>Padre e Figlio e Spirito Santo.		</a:t>
            </a:r>
          </a:p>
          <a:p>
            <a:pPr lvl="0" eaLnBrk="0" hangingPunct="0"/>
            <a:r>
              <a:rPr lang="it-IT" sz="4000" b="1" dirty="0" smtClean="0">
                <a:solidFill>
                  <a:prstClr val="black"/>
                </a:solidFill>
                <a:latin typeface="Calibri" pitchFamily="34" charset="0"/>
              </a:rPr>
              <a:t>Amen. </a:t>
            </a:r>
            <a:endParaRPr lang="it-IT" sz="4000" dirty="0" smtClean="0">
              <a:solidFill>
                <a:prstClr val="black"/>
              </a:solidFill>
              <a:latin typeface="Calibri" pitchFamily="34" charset="0"/>
            </a:endParaRPr>
          </a:p>
          <a:p>
            <a:pPr lvl="0" eaLnBrk="0" hangingPunct="0"/>
            <a:endParaRPr lang="it-IT" sz="4000" dirty="0" smtClean="0">
              <a:solidFill>
                <a:prstClr val="black"/>
              </a:solidFill>
              <a:latin typeface="Calibri" pitchFamily="34" charset="0"/>
            </a:endParaRPr>
          </a:p>
          <a:p>
            <a:pPr lvl="0" eaLnBrk="0" hangingPunct="0"/>
            <a:r>
              <a:rPr lang="it-IT" sz="4000" dirty="0" smtClean="0">
                <a:solidFill>
                  <a:prstClr val="black"/>
                </a:solidFill>
                <a:latin typeface="Calibri" pitchFamily="34" charset="0"/>
              </a:rPr>
              <a:t>Con Gesù, vincendo le tentazioni: </a:t>
            </a:r>
          </a:p>
          <a:p>
            <a:pPr lvl="0" eaLnBrk="0" hangingPunct="0"/>
            <a:r>
              <a:rPr lang="it-IT" sz="4000" dirty="0" smtClean="0">
                <a:solidFill>
                  <a:prstClr val="black"/>
                </a:solidFill>
                <a:latin typeface="Calibri" pitchFamily="34" charset="0"/>
              </a:rPr>
              <a:t>andate in pace.</a:t>
            </a:r>
          </a:p>
          <a:p>
            <a:pPr lvl="0" eaLnBrk="0" hangingPunct="0"/>
            <a:r>
              <a:rPr lang="it-IT" sz="4000" b="1" dirty="0" smtClean="0">
                <a:solidFill>
                  <a:prstClr val="black"/>
                </a:solidFill>
                <a:latin typeface="Calibri" pitchFamily="34" charset="0"/>
              </a:rPr>
              <a:t>Rendiamo grazie a Dio. </a:t>
            </a:r>
            <a:endParaRPr lang="it-IT" sz="4000" dirty="0">
              <a:solidFill>
                <a:prstClr val="black"/>
              </a:solidFill>
              <a:latin typeface="Calibri" pitchFamily="34" charset="0"/>
            </a:endParaRPr>
          </a:p>
        </p:txBody>
      </p:sp>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4" descr="N:\05 Fotografie\Gite\Terrasanta\Terrasanta 2007\Terrasanta 2007 790.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714348" y="214290"/>
            <a:ext cx="763382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Ciao a tutti</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e</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buona </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domenica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500" b="1" i="0" u="none" strike="noStrike" cap="none" normalizeH="0" baseline="0" dirty="0" smtClean="0">
                <a:ln>
                  <a:noFill/>
                </a:ln>
                <a:solidFill>
                  <a:schemeClr val="tx1"/>
                </a:solidFill>
                <a:effectLst/>
                <a:latin typeface="Arial" pitchFamily="34" charset="0"/>
                <a:cs typeface="Arial" pitchFamily="34" charset="0"/>
              </a:rPr>
              <a:t>Quello che abbiamo udito</a:t>
            </a:r>
            <a:endParaRPr kumimoji="0" lang="it-IT" sz="4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4777700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latin typeface="Arial" pitchFamily="34" charset="0"/>
                <a:cs typeface="Arial" pitchFamily="34" charset="0"/>
              </a:rPr>
              <a:t>quello che abbiam veduto</a:t>
            </a:r>
          </a:p>
        </p:txBody>
      </p:sp>
    </p:spTree>
    <p:extLst>
      <p:ext uri="{BB962C8B-B14F-4D97-AF65-F5344CB8AC3E}">
        <p14:creationId xmlns:p14="http://schemas.microsoft.com/office/powerpoint/2010/main" xmlns="" val="61570187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chemeClr val="bg1"/>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xmlns="" val="42630098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latin typeface="Arial" pitchFamily="34" charset="0"/>
                <a:cs typeface="Arial" pitchFamily="34" charset="0"/>
              </a:rPr>
              <a:t>dell’amore</a:t>
            </a:r>
            <a:r>
              <a:rPr lang="en-GB" sz="4500" b="1" dirty="0">
                <a:latin typeface="Arial" pitchFamily="34" charset="0"/>
                <a:cs typeface="Arial" pitchFamily="34" charset="0"/>
              </a:rPr>
              <a:t> </a:t>
            </a:r>
            <a:r>
              <a:rPr lang="en-GB" sz="4500" b="1" dirty="0" err="1">
                <a:latin typeface="Arial" pitchFamily="34" charset="0"/>
                <a:cs typeface="Arial" pitchFamily="34" charset="0"/>
              </a:rPr>
              <a:t>infinito</a:t>
            </a:r>
            <a:r>
              <a:rPr lang="en-GB" sz="4500" b="1" dirty="0">
                <a:latin typeface="Arial" pitchFamily="34" charset="0"/>
                <a:cs typeface="Arial" pitchFamily="34" charset="0"/>
              </a:rPr>
              <a:t> </a:t>
            </a:r>
            <a:r>
              <a:rPr lang="en-GB" sz="4500" b="1" dirty="0" err="1">
                <a:latin typeface="Arial" pitchFamily="34" charset="0"/>
                <a:cs typeface="Arial" pitchFamily="34" charset="0"/>
              </a:rPr>
              <a:t>l’annunciamo</a:t>
            </a:r>
            <a:r>
              <a:rPr lang="en-GB" sz="4500" b="1" dirty="0">
                <a:latin typeface="Arial" pitchFamily="34" charset="0"/>
                <a:cs typeface="Arial" pitchFamily="34" charset="0"/>
              </a:rPr>
              <a:t> a </a:t>
            </a:r>
            <a:r>
              <a:rPr lang="en-GB" sz="4500" b="1" dirty="0" err="1">
                <a:latin typeface="Arial" pitchFamily="34" charset="0"/>
                <a:cs typeface="Arial" pitchFamily="34" charset="0"/>
              </a:rPr>
              <a:t>voi</a:t>
            </a:r>
            <a:r>
              <a:rPr lang="en-GB" sz="4500" b="1" dirty="0">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23555" name="Picture 3" descr="C:\Users\fede\Desktop\cuo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9390512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de\Desktop\La-gioia-dei-grandi(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1889567" y="281589"/>
            <a:ext cx="5364867" cy="1323439"/>
          </a:xfrm>
          <a:prstGeom prst="rect">
            <a:avLst/>
          </a:prstGeom>
          <a:solidFill>
            <a:srgbClr val="FFFFFF">
              <a:alpha val="69804"/>
            </a:srgb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Black" pitchFamily="34" charset="0"/>
                <a:cs typeface="Courier New" pitchFamily="49" charset="0"/>
              </a:rPr>
              <a:t>Grandi cose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Black" pitchFamily="34" charset="0"/>
                <a:cs typeface="Courier New" pitchFamily="49" charset="0"/>
              </a:rPr>
              <a:t>ha fatto il Signore!</a:t>
            </a:r>
            <a:endParaRPr kumimoji="0" lang="it-IT" sz="4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xmlns="" val="33749487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frasi_d_amore-74803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89204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004048" y="2151728"/>
            <a:ext cx="4032448" cy="2554545"/>
          </a:xfrm>
          <a:prstGeom prst="rect">
            <a:avLst/>
          </a:prstGeom>
        </p:spPr>
        <p:txBody>
          <a:bodyPr wrap="square">
            <a:spAutoFit/>
          </a:bodyPr>
          <a:lstStyle/>
          <a:p>
            <a:pPr lvl="0" eaLnBrk="0" hangingPunct="0"/>
            <a:r>
              <a:rPr lang="it-IT" sz="4000" dirty="0">
                <a:latin typeface="Arial Black" pitchFamily="34" charset="0"/>
                <a:cs typeface="Courier New" pitchFamily="49" charset="0"/>
              </a:rPr>
              <a:t>Del suo amore vogliamo parlare</a:t>
            </a:r>
            <a:r>
              <a:rPr lang="it-IT" sz="4000" dirty="0" smtClean="0">
                <a:latin typeface="Arial Black" pitchFamily="34" charset="0"/>
                <a:cs typeface="Courier New" pitchFamily="49" charset="0"/>
              </a:rPr>
              <a:t>:</a:t>
            </a:r>
            <a:endParaRPr lang="it-IT" sz="4000" dirty="0">
              <a:latin typeface="Arial Black" pitchFamily="34" charset="0"/>
              <a:cs typeface="Arial" pitchFamily="34" charset="0"/>
            </a:endParaRPr>
          </a:p>
        </p:txBody>
      </p:sp>
    </p:spTree>
    <p:extLst>
      <p:ext uri="{BB962C8B-B14F-4D97-AF65-F5344CB8AC3E}">
        <p14:creationId xmlns:p14="http://schemas.microsoft.com/office/powerpoint/2010/main" xmlns="" val="21706376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jesus_children1.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591826" y="2132856"/>
            <a:ext cx="5960348" cy="47251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59532" y="188640"/>
            <a:ext cx="8424936" cy="1323439"/>
          </a:xfrm>
          <a:prstGeom prst="rect">
            <a:avLst/>
          </a:prstGeom>
        </p:spPr>
        <p:txBody>
          <a:bodyPr wrap="square">
            <a:spAutoFit/>
          </a:bodyPr>
          <a:lstStyle/>
          <a:p>
            <a:pPr lvl="0" algn="ctr" eaLnBrk="0" hangingPunct="0"/>
            <a:r>
              <a:rPr lang="it-IT" sz="4000" dirty="0">
                <a:latin typeface="Arial Black" pitchFamily="34" charset="0"/>
                <a:cs typeface="Courier New" pitchFamily="49" charset="0"/>
              </a:rPr>
              <a:t>Dio </a:t>
            </a:r>
            <a:r>
              <a:rPr lang="it-IT" sz="4000" dirty="0" smtClean="0">
                <a:latin typeface="Arial Black" pitchFamily="34" charset="0"/>
                <a:cs typeface="Courier New" pitchFamily="49" charset="0"/>
              </a:rPr>
              <a:t>Padre</a:t>
            </a:r>
          </a:p>
          <a:p>
            <a:pPr lvl="0" algn="ctr" eaLnBrk="0" hangingPunct="0"/>
            <a:r>
              <a:rPr lang="it-IT" sz="4000" dirty="0" smtClean="0">
                <a:latin typeface="Arial Black" pitchFamily="34" charset="0"/>
                <a:cs typeface="Courier New" pitchFamily="49" charset="0"/>
              </a:rPr>
              <a:t>il </a:t>
            </a:r>
            <a:r>
              <a:rPr lang="it-IT" sz="4000" dirty="0">
                <a:latin typeface="Arial Black" pitchFamily="34" charset="0"/>
                <a:cs typeface="Courier New" pitchFamily="49" charset="0"/>
              </a:rPr>
              <a:t>suo Figlio ha </a:t>
            </a:r>
            <a:r>
              <a:rPr lang="it-IT" sz="4000" dirty="0" smtClean="0">
                <a:latin typeface="Arial Black" pitchFamily="34" charset="0"/>
                <a:cs typeface="Courier New" pitchFamily="49" charset="0"/>
              </a:rPr>
              <a:t>donato</a:t>
            </a:r>
            <a:endParaRPr lang="it-IT" sz="4000" dirty="0">
              <a:latin typeface="Arial Black" pitchFamily="34" charset="0"/>
              <a:cs typeface="Arial" pitchFamily="34" charset="0"/>
            </a:endParaRPr>
          </a:p>
        </p:txBody>
      </p:sp>
    </p:spTree>
    <p:extLst>
      <p:ext uri="{BB962C8B-B14F-4D97-AF65-F5344CB8AC3E}">
        <p14:creationId xmlns:p14="http://schemas.microsoft.com/office/powerpoint/2010/main" xmlns="" val="24992874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27984" y="2459504"/>
            <a:ext cx="3816424" cy="1938992"/>
          </a:xfrm>
          <a:prstGeom prst="rect">
            <a:avLst/>
          </a:prstGeom>
        </p:spPr>
        <p:txBody>
          <a:bodyPr wrap="square">
            <a:spAutoFit/>
          </a:bodyPr>
          <a:lstStyle/>
          <a:p>
            <a:pPr lvl="0" eaLnBrk="0" hangingPunct="0"/>
            <a:r>
              <a:rPr lang="en-GB" sz="4000" dirty="0" err="1">
                <a:latin typeface="Arial Black" pitchFamily="34" charset="0"/>
                <a:cs typeface="Courier New" pitchFamily="49" charset="0"/>
              </a:rPr>
              <a:t>sulla</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croce</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l’abbiamo</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veduto</a:t>
            </a:r>
            <a:r>
              <a:rPr lang="en-GB" sz="4000" dirty="0">
                <a:latin typeface="Arial Black" pitchFamily="34" charset="0"/>
                <a:cs typeface="Courier New" pitchFamily="49" charset="0"/>
              </a:rPr>
              <a:t>.</a:t>
            </a:r>
            <a:endParaRPr lang="en-GB" sz="4000" dirty="0">
              <a:latin typeface="Arial Black" pitchFamily="34" charset="0"/>
              <a:cs typeface="Arial" pitchFamily="34" charset="0"/>
            </a:endParaRPr>
          </a:p>
        </p:txBody>
      </p:sp>
      <p:pic>
        <p:nvPicPr>
          <p:cNvPr id="4098" name="Picture 2" descr="C:\Users\fede\Desktop\Gesu in Croce_0.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1" y="0"/>
            <a:ext cx="424201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46127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latin typeface="Aharoni" panose="02010803020104030203" pitchFamily="2" charset="-79"/>
                <a:cs typeface="Aharoni" panose="02010803020104030203" pitchFamily="2" charset="-79"/>
              </a:rPr>
              <a:t>davanti </a:t>
            </a:r>
            <a:r>
              <a:rPr lang="it-IT" sz="4000" dirty="0">
                <a:latin typeface="Aharoni" panose="02010803020104030203" pitchFamily="2" charset="-79"/>
                <a:cs typeface="Aharoni" panose="02010803020104030203" pitchFamily="2" charset="-79"/>
              </a:rPr>
              <a:t>a questo amore </a:t>
            </a:r>
            <a:endParaRPr lang="it-IT" sz="4000" dirty="0" smtClean="0">
              <a:latin typeface="Aharoni" panose="02010803020104030203" pitchFamily="2" charset="-79"/>
              <a:cs typeface="Aharoni" panose="02010803020104030203" pitchFamily="2" charset="-79"/>
            </a:endParaRPr>
          </a:p>
          <a:p>
            <a:pPr algn="ctr"/>
            <a:r>
              <a:rPr lang="it-IT" sz="4000" dirty="0" smtClean="0">
                <a:latin typeface="Aharoni" panose="02010803020104030203" pitchFamily="2" charset="-79"/>
                <a:cs typeface="Aharoni" panose="02010803020104030203" pitchFamily="2" charset="-79"/>
              </a:rPr>
              <a:t>la </a:t>
            </a:r>
            <a:r>
              <a:rPr lang="it-IT" sz="4000" dirty="0">
                <a:latin typeface="Aharoni" panose="02010803020104030203" pitchFamily="2" charset="-79"/>
                <a:cs typeface="Aharoni" panose="02010803020104030203" pitchFamily="2" charset="-79"/>
              </a:rPr>
              <a:t>morte </a:t>
            </a:r>
            <a:r>
              <a:rPr lang="it-IT" sz="4000" dirty="0" err="1" smtClean="0">
                <a:latin typeface="Aharoni" panose="02010803020104030203" pitchFamily="2" charset="-79"/>
                <a:cs typeface="Aharoni" panose="02010803020104030203" pitchFamily="2" charset="-79"/>
              </a:rPr>
              <a:t>fuggira’</a:t>
            </a:r>
            <a:r>
              <a:rPr lang="it-IT" sz="4000" dirty="0" smtClean="0">
                <a:latin typeface="Aharoni" panose="02010803020104030203" pitchFamily="2" charset="-79"/>
                <a:cs typeface="Aharoni" panose="02010803020104030203" pitchFamily="2" charset="-79"/>
              </a:rPr>
              <a:t>.</a:t>
            </a:r>
            <a:endParaRPr lang="it-IT" sz="4000" dirty="0">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xmlns="" val="370190099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500" b="1" dirty="0" smtClean="0">
                <a:solidFill>
                  <a:srgbClr val="000000"/>
                </a:solidFill>
                <a:latin typeface="Arial" pitchFamily="34" charset="0"/>
                <a:cs typeface="Arial" pitchFamily="34" charset="0"/>
              </a:rPr>
              <a:t>Quello che abbiamo udito</a:t>
            </a:r>
            <a:endParaRPr lang="it-IT" sz="45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12791738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solidFill>
                  <a:srgbClr val="000000"/>
                </a:solidFill>
                <a:latin typeface="Arial" pitchFamily="34" charset="0"/>
                <a:cs typeface="Arial" pitchFamily="34" charset="0"/>
              </a:rPr>
              <a:t>quello che abbiam veduto</a:t>
            </a:r>
          </a:p>
        </p:txBody>
      </p:sp>
    </p:spTree>
    <p:extLst>
      <p:ext uri="{BB962C8B-B14F-4D97-AF65-F5344CB8AC3E}">
        <p14:creationId xmlns:p14="http://schemas.microsoft.com/office/powerpoint/2010/main" xmlns="" val="20235989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rgbClr val="FFFFFF"/>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xmlns="" val="20566718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solidFill>
                  <a:srgbClr val="000000"/>
                </a:solidFill>
                <a:latin typeface="Arial" pitchFamily="34" charset="0"/>
                <a:cs typeface="Arial" pitchFamily="34" charset="0"/>
              </a:rPr>
              <a:t>dell’amore</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infinito</a:t>
            </a:r>
            <a:r>
              <a:rPr lang="en-GB" sz="4500" b="1" dirty="0">
                <a:solidFill>
                  <a:srgbClr val="000000"/>
                </a:solidFill>
                <a:latin typeface="Arial" pitchFamily="34" charset="0"/>
                <a:cs typeface="Arial" pitchFamily="34" charset="0"/>
              </a:rPr>
              <a:t> </a:t>
            </a:r>
            <a:r>
              <a:rPr lang="en-GB" sz="4500" b="1" dirty="0" err="1">
                <a:solidFill>
                  <a:srgbClr val="000000"/>
                </a:solidFill>
                <a:latin typeface="Arial" pitchFamily="34" charset="0"/>
                <a:cs typeface="Arial" pitchFamily="34" charset="0"/>
              </a:rPr>
              <a:t>l’annunciamo</a:t>
            </a:r>
            <a:r>
              <a:rPr lang="en-GB" sz="4500" b="1" dirty="0">
                <a:solidFill>
                  <a:srgbClr val="000000"/>
                </a:solidFill>
                <a:latin typeface="Arial" pitchFamily="34" charset="0"/>
                <a:cs typeface="Arial" pitchFamily="34" charset="0"/>
              </a:rPr>
              <a:t> a </a:t>
            </a:r>
            <a:r>
              <a:rPr lang="en-GB" sz="4500" b="1" dirty="0" err="1">
                <a:solidFill>
                  <a:srgbClr val="000000"/>
                </a:solidFill>
                <a:latin typeface="Arial" pitchFamily="34" charset="0"/>
                <a:cs typeface="Arial" pitchFamily="34" charset="0"/>
              </a:rPr>
              <a:t>voi</a:t>
            </a:r>
            <a:r>
              <a:rPr lang="en-GB" sz="4500" b="1" dirty="0">
                <a:solidFill>
                  <a:srgbClr val="000000"/>
                </a:solidFill>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23555" name="Picture 3" descr="C:\Users\fede\Desktop\cuo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1022307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Dio mia grazia, mia speranza, </a:t>
            </a:r>
            <a:endParaRPr lang="it-IT" sz="4000" dirty="0" smtClean="0">
              <a:solidFill>
                <a:srgbClr val="000000"/>
              </a:solidFill>
              <a:latin typeface="Aharoni" panose="02010803020104030203" pitchFamily="2" charset="-79"/>
              <a:cs typeface="Aharoni" panose="02010803020104030203" pitchFamily="2" charset="-79"/>
            </a:endParaRPr>
          </a:p>
          <a:p>
            <a:r>
              <a:rPr lang="it-IT" sz="4000" dirty="0" smtClean="0">
                <a:solidFill>
                  <a:srgbClr val="000000"/>
                </a:solidFill>
                <a:latin typeface="Aharoni" panose="02010803020104030203" pitchFamily="2" charset="-79"/>
                <a:cs typeface="Aharoni" panose="02010803020104030203" pitchFamily="2" charset="-79"/>
              </a:rPr>
              <a:t>ricco </a:t>
            </a:r>
            <a:r>
              <a:rPr lang="it-IT" sz="4000" dirty="0">
                <a:solidFill>
                  <a:srgbClr val="000000"/>
                </a:solidFill>
                <a:latin typeface="Aharoni" panose="02010803020104030203" pitchFamily="2" charset="-79"/>
                <a:cs typeface="Aharoni" panose="02010803020104030203" pitchFamily="2" charset="-79"/>
              </a:rPr>
              <a:t>e grande Redentore, </a:t>
            </a:r>
            <a:endParaRPr lang="it-IT" sz="4000" dirty="0" smtClean="0">
              <a:solidFill>
                <a:srgbClr val="000000"/>
              </a:solidFill>
              <a:latin typeface="Aharoni" panose="02010803020104030203" pitchFamily="2" charset="-79"/>
              <a:cs typeface="Aharoni" panose="02010803020104030203" pitchFamily="2" charset="-79"/>
            </a:endParaRPr>
          </a:p>
          <a:p>
            <a:r>
              <a:rPr lang="it-IT" sz="4000" dirty="0" smtClean="0">
                <a:solidFill>
                  <a:srgbClr val="000000"/>
                </a:solidFill>
                <a:latin typeface="Aharoni" panose="02010803020104030203" pitchFamily="2" charset="-79"/>
                <a:cs typeface="Aharoni" panose="02010803020104030203" pitchFamily="2" charset="-79"/>
              </a:rPr>
              <a:t>tu </a:t>
            </a:r>
            <a:r>
              <a:rPr lang="it-IT" sz="4000" dirty="0">
                <a:solidFill>
                  <a:srgbClr val="000000"/>
                </a:solidFill>
                <a:latin typeface="Aharoni" panose="02010803020104030203" pitchFamily="2" charset="-79"/>
                <a:cs typeface="Aharoni" panose="02010803020104030203" pitchFamily="2" charset="-79"/>
              </a:rPr>
              <a:t>Re umile e potente, </a:t>
            </a: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xmlns="" val="1443240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solidFill>
                <a:srgbClr val="000000"/>
              </a:solidFill>
            </a:endParaRPr>
          </a:p>
        </p:txBody>
      </p:sp>
    </p:spTree>
    <p:extLst>
      <p:ext uri="{BB962C8B-B14F-4D97-AF65-F5344CB8AC3E}">
        <p14:creationId xmlns:p14="http://schemas.microsoft.com/office/powerpoint/2010/main" xmlns="" val="177663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solidFill>
                <a:srgbClr val="000000"/>
              </a:solidFill>
            </a:endParaRPr>
          </a:p>
        </p:txBody>
      </p:sp>
    </p:spTree>
    <p:extLst>
      <p:ext uri="{BB962C8B-B14F-4D97-AF65-F5344CB8AC3E}">
        <p14:creationId xmlns:p14="http://schemas.microsoft.com/office/powerpoint/2010/main" xmlns="" val="2824187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rgbClr val="FFFFFF"/>
                </a:solidFill>
                <a:latin typeface="Aharoni" panose="02010803020104030203" pitchFamily="2" charset="-79"/>
                <a:cs typeface="Aharoni" panose="02010803020104030203" pitchFamily="2" charset="-79"/>
              </a:rPr>
              <a:t>tu Re povero e glorioso risorgi con potenza, </a:t>
            </a:r>
            <a:endParaRPr lang="it-IT" dirty="0">
              <a:solidFill>
                <a:srgbClr val="FFFFFF"/>
              </a:solidFill>
            </a:endParaRPr>
          </a:p>
        </p:txBody>
      </p:sp>
    </p:spTree>
    <p:extLst>
      <p:ext uri="{BB962C8B-B14F-4D97-AF65-F5344CB8AC3E}">
        <p14:creationId xmlns:p14="http://schemas.microsoft.com/office/powerpoint/2010/main" xmlns="" val="2227420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solidFill>
                  <a:srgbClr val="000000"/>
                </a:solidFill>
                <a:latin typeface="Aharoni" panose="02010803020104030203" pitchFamily="2" charset="-79"/>
                <a:cs typeface="Aharoni" panose="02010803020104030203" pitchFamily="2" charset="-79"/>
              </a:rPr>
              <a:t>davanti </a:t>
            </a:r>
            <a:r>
              <a:rPr lang="it-IT" sz="4000" dirty="0">
                <a:solidFill>
                  <a:srgbClr val="000000"/>
                </a:solidFill>
                <a:latin typeface="Aharoni" panose="02010803020104030203" pitchFamily="2" charset="-79"/>
                <a:cs typeface="Aharoni" panose="02010803020104030203" pitchFamily="2" charset="-79"/>
              </a:rPr>
              <a:t>a questo amore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la </a:t>
            </a:r>
            <a:r>
              <a:rPr lang="it-IT" sz="4000" dirty="0">
                <a:solidFill>
                  <a:srgbClr val="000000"/>
                </a:solidFill>
                <a:latin typeface="Aharoni" panose="02010803020104030203" pitchFamily="2" charset="-79"/>
                <a:cs typeface="Aharoni" panose="02010803020104030203" pitchFamily="2" charset="-79"/>
              </a:rPr>
              <a:t>morte </a:t>
            </a:r>
            <a:r>
              <a:rPr lang="it-IT" sz="4000" dirty="0" err="1" smtClean="0">
                <a:solidFill>
                  <a:srgbClr val="000000"/>
                </a:solidFill>
                <a:latin typeface="Aharoni" panose="02010803020104030203" pitchFamily="2" charset="-79"/>
                <a:cs typeface="Aharoni" panose="02010803020104030203" pitchFamily="2" charset="-79"/>
              </a:rPr>
              <a:t>fuggira’</a:t>
            </a:r>
            <a:r>
              <a:rPr lang="it-IT" sz="4000" dirty="0" smtClean="0">
                <a:solidFill>
                  <a:srgbClr val="000000"/>
                </a:solidFill>
                <a:latin typeface="Aharoni" panose="02010803020104030203" pitchFamily="2" charset="-79"/>
                <a:cs typeface="Aharoni" panose="02010803020104030203" pitchFamily="2" charset="-79"/>
              </a:rPr>
              <a:t>.</a:t>
            </a:r>
            <a:endParaRPr lang="it-IT" sz="4000" dirty="0">
              <a:solidFill>
                <a:srgbClr val="000000"/>
              </a:solidFill>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xmlns="" val="4043731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Il Signore sia con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lum bright="-18000"/>
            <a:extLst>
              <a:ext uri="{28A0092B-C50C-407E-A947-70E740481C1C}">
                <a14:useLocalDpi xmlns:a14="http://schemas.microsoft.com/office/drawing/2010/main" xmlns="" val="0"/>
              </a:ext>
            </a:extLst>
          </a:blip>
          <a:srcRect/>
          <a:stretch>
            <a:fillRect/>
          </a:stretch>
        </p:blipFill>
        <p:spPr bwMode="auto">
          <a:xfrm>
            <a:off x="-38100" y="-44450"/>
            <a:ext cx="9220200" cy="6946900"/>
          </a:xfrm>
          <a:prstGeom prst="rect">
            <a:avLst/>
          </a:prstGeom>
          <a:noFill/>
          <a:ln w="9525">
            <a:noFill/>
            <a:miter lim="800000"/>
            <a:headEnd/>
            <a:tailEnd/>
          </a:ln>
        </p:spPr>
      </p:pic>
      <p:sp>
        <p:nvSpPr>
          <p:cNvPr id="2" name="CasellaDiTesto 1"/>
          <p:cNvSpPr txBox="1"/>
          <p:nvPr/>
        </p:nvSpPr>
        <p:spPr>
          <a:xfrm>
            <a:off x="1214438" y="1500188"/>
            <a:ext cx="7643812" cy="4401205"/>
          </a:xfrm>
          <a:prstGeom prst="rect">
            <a:avLst/>
          </a:prstGeom>
          <a:solidFill>
            <a:srgbClr val="FFFFFF">
              <a:alpha val="50980"/>
            </a:srgbClr>
          </a:solidFill>
          <a:effectLst>
            <a:softEdge rad="63500"/>
          </a:effectLst>
        </p:spPr>
        <p:txBody>
          <a:bodyPr>
            <a:spAutoFit/>
          </a:bodyPr>
          <a:lstStyle/>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Dio onnipotente ci purifichi dai peccati e per questa celebrazione dell’Eucaristia ci renda degni di partecipare alla mensa del suo regno nei secoli dei secoli</a:t>
            </a:r>
            <a:r>
              <a:rPr lang="it-IT" sz="4000" dirty="0" smtClean="0">
                <a:effectLst>
                  <a:outerShdw blurRad="38100" dist="38100" dir="2700000" algn="tl">
                    <a:srgbClr val="000000">
                      <a:alpha val="43137"/>
                    </a:srgbClr>
                  </a:outerShdw>
                </a:effectLst>
                <a:latin typeface="Arial Rounded MT Bold" pitchFamily="34" charset="0"/>
                <a:cs typeface="+mn-cs"/>
              </a:rPr>
              <a:t>.</a:t>
            </a:r>
          </a:p>
          <a:p>
            <a:pPr eaLnBrk="0" hangingPunct="0">
              <a:defRPr/>
            </a:pPr>
            <a:r>
              <a:rPr lang="it-IT" sz="4000" b="1" dirty="0" smtClean="0">
                <a:solidFill>
                  <a:srgbClr val="FF0000"/>
                </a:solidFill>
                <a:effectLst>
                  <a:outerShdw blurRad="38100" dist="38100" dir="2700000" algn="tl">
                    <a:srgbClr val="000000">
                      <a:alpha val="43137"/>
                    </a:srgbClr>
                  </a:outerShdw>
                </a:effectLst>
                <a:latin typeface="Arial Rounded MT Bold" pitchFamily="34" charset="0"/>
                <a:cs typeface="+mn-cs"/>
              </a:rPr>
              <a:t>	</a:t>
            </a:r>
            <a:r>
              <a:rPr lang="it-IT" sz="4000" b="1" dirty="0" smtClean="0">
                <a:solidFill>
                  <a:srgbClr val="FF0000"/>
                </a:solidFill>
                <a:effectLst>
                  <a:outerShdw blurRad="38100" dist="38100" dir="2700000" algn="tl">
                    <a:srgbClr val="000000">
                      <a:alpha val="43137"/>
                    </a:srgbClr>
                  </a:outerShdw>
                </a:effectLst>
                <a:latin typeface="Arial Rounded MT Bold" pitchFamily="34" charset="0"/>
                <a:cs typeface="+mn-cs"/>
              </a:rPr>
              <a:t>				Amen</a:t>
            </a:r>
            <a:r>
              <a:rPr lang="it-IT" sz="4000" b="1" dirty="0">
                <a:effectLst>
                  <a:outerShdw blurRad="38100" dist="38100" dir="2700000" algn="tl">
                    <a:srgbClr val="000000">
                      <a:alpha val="43137"/>
                    </a:srgbClr>
                  </a:outerShdw>
                </a:effectLst>
                <a:latin typeface="Arial Rounded MT Bold" pitchFamily="34" charset="0"/>
                <a:cs typeface="+mn-cs"/>
              </a:rPr>
              <a:t>.</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14313" y="214313"/>
            <a:ext cx="8643937" cy="4401205"/>
          </a:xfrm>
          <a:prstGeom prst="rect">
            <a:avLst/>
          </a:prstGeom>
          <a:noFill/>
          <a:ln w="9525">
            <a:noFill/>
            <a:miter lim="800000"/>
            <a:headEnd/>
            <a:tailEnd/>
          </a:ln>
        </p:spPr>
        <p:txBody>
          <a:bodyPr anchor="ctr">
            <a:spAutoFit/>
          </a:bodyPr>
          <a:lstStyle/>
          <a:p>
            <a:pPr algn="just"/>
            <a:r>
              <a:rPr lang="it-IT" sz="4000" dirty="0" smtClean="0">
                <a:latin typeface="Calibri" pitchFamily="34" charset="0"/>
                <a:cs typeface="Times New Roman" pitchFamily="18" charset="0"/>
              </a:rPr>
              <a:t>O Dio, che conosci la fragilità della natura umana ferita dal peccato, concedi al tuo popolo di intraprendere con la forza della tua parola il cammino quaresimale, per vincere le tentazioni del maligno e giungere alla Pasqua rigenerato nello Spirito. </a:t>
            </a:r>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428604"/>
            <a:ext cx="8715436" cy="3170099"/>
          </a:xfrm>
          <a:prstGeom prst="rect">
            <a:avLst/>
          </a:prstGeom>
        </p:spPr>
        <p:txBody>
          <a:bodyPr wrap="square">
            <a:spAutoFit/>
          </a:bodyPr>
          <a:lstStyle/>
          <a:p>
            <a:pPr lvl="0" algn="just"/>
            <a:r>
              <a:rPr lang="it-IT" sz="4000" dirty="0" smtClean="0">
                <a:solidFill>
                  <a:srgbClr val="000000"/>
                </a:solidFill>
                <a:latin typeface="Calibri" pitchFamily="34" charset="0"/>
                <a:cs typeface="Times New Roman" pitchFamily="18" charset="0"/>
              </a:rPr>
              <a:t>Per il nostro Signore Gesù Cristo, tuo Figlio, che è Dio, e vive e regna con te, nell'unità dello Spirito Santo, per tutti i secoli dei secoli. </a:t>
            </a:r>
          </a:p>
          <a:p>
            <a:pPr lvl="0" algn="just"/>
            <a:r>
              <a:rPr lang="it-IT" sz="4000" dirty="0" smtClean="0">
                <a:solidFill>
                  <a:srgbClr val="000000"/>
                </a:solidFill>
                <a:latin typeface="Calibri" pitchFamily="34" charset="0"/>
                <a:cs typeface="Times New Roman" pitchFamily="18" charset="0"/>
              </a:rPr>
              <a:t>							</a:t>
            </a:r>
            <a:r>
              <a:rPr lang="it-IT" sz="4000" b="1" dirty="0" smtClean="0">
                <a:solidFill>
                  <a:srgbClr val="000000"/>
                </a:solidFill>
                <a:latin typeface="Calibri" pitchFamily="34" charset="0"/>
                <a:cs typeface="Times New Roman" pitchFamily="18" charset="0"/>
              </a:rPr>
              <a:t>Amen. </a:t>
            </a:r>
            <a:endParaRPr lang="it-IT" sz="4000" dirty="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243"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2000" fill="hold"/>
                                        <p:tgtEl>
                                          <p:spTgt spid="10243"/>
                                        </p:tgtEl>
                                        <p:attrNameLst>
                                          <p:attrName>ppt_x</p:attrName>
                                        </p:attrNameLst>
                                      </p:cBhvr>
                                      <p:tavLst>
                                        <p:tav tm="0">
                                          <p:val>
                                            <p:strVal val="1+#ppt_w/2"/>
                                          </p:val>
                                        </p:tav>
                                        <p:tav tm="100000">
                                          <p:val>
                                            <p:strVal val="#ppt_x"/>
                                          </p:val>
                                        </p:tav>
                                      </p:tavLst>
                                    </p:anim>
                                    <p:anim calcmode="lin" valueType="num">
                                      <p:cBhvr additive="base">
                                        <p:cTn id="8" dur="20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285750" y="-615880"/>
            <a:ext cx="8572500" cy="5632311"/>
          </a:xfrm>
          <a:prstGeom prst="rect">
            <a:avLst/>
          </a:prstGeom>
          <a:noFill/>
          <a:ln w="9525">
            <a:noFill/>
            <a:miter lim="800000"/>
            <a:headEnd/>
            <a:tailEnd/>
          </a:ln>
        </p:spPr>
        <p:txBody>
          <a:bodyPr anchor="ctr">
            <a:spAutoFit/>
          </a:bodyPr>
          <a:lstStyle/>
          <a:p>
            <a:pPr algn="just"/>
            <a:endParaRPr lang="it-IT" sz="4000" i="1" dirty="0" smtClean="0">
              <a:latin typeface="Calibri" pitchFamily="34" charset="0"/>
              <a:ea typeface="Times New Roman" pitchFamily="18" charset="0"/>
              <a:cs typeface="Arial" charset="0"/>
            </a:endParaRPr>
          </a:p>
          <a:p>
            <a:pPr algn="just"/>
            <a:r>
              <a:rPr lang="it-IT" sz="4000" i="1" dirty="0" smtClean="0">
                <a:latin typeface="Calibri" pitchFamily="34" charset="0"/>
                <a:ea typeface="Times New Roman" pitchFamily="18" charset="0"/>
                <a:cs typeface="Arial" charset="0"/>
              </a:rPr>
              <a:t>Dal </a:t>
            </a:r>
            <a:r>
              <a:rPr lang="it-IT" sz="4000" i="1" dirty="0">
                <a:latin typeface="Calibri" pitchFamily="34" charset="0"/>
                <a:ea typeface="Times New Roman" pitchFamily="18" charset="0"/>
                <a:cs typeface="Arial" charset="0"/>
              </a:rPr>
              <a:t>libro della </a:t>
            </a:r>
            <a:r>
              <a:rPr lang="it-IT" sz="4000" i="1" dirty="0" smtClean="0">
                <a:latin typeface="Calibri" pitchFamily="34" charset="0"/>
                <a:ea typeface="Times New Roman" pitchFamily="18" charset="0"/>
                <a:cs typeface="Arial" charset="0"/>
              </a:rPr>
              <a:t>Genesi</a:t>
            </a:r>
          </a:p>
          <a:p>
            <a:pPr algn="just"/>
            <a:endParaRPr lang="it-IT" sz="4000" dirty="0">
              <a:latin typeface="Calibri" pitchFamily="34" charset="0"/>
              <a:ea typeface="Times New Roman" pitchFamily="18" charset="0"/>
              <a:cs typeface="Arial" charset="0"/>
            </a:endParaRPr>
          </a:p>
          <a:p>
            <a:pPr algn="just" eaLnBrk="0" hangingPunct="0"/>
            <a:r>
              <a:rPr lang="it-IT" sz="4000" dirty="0">
                <a:latin typeface="Calibri" pitchFamily="34" charset="0"/>
                <a:ea typeface="Times New Roman" pitchFamily="18" charset="0"/>
                <a:cs typeface="Arial" charset="0"/>
              </a:rPr>
              <a:t>Il Signore Dio plasmò l'uomo con polvere del suolo e soffiò nelle sue narici un alito di vita e l’uomo divenne un essere vivente. Poi il Signore Dio piantò un giardino in Eden, a oriente, e vi collocò l’uomo che aveva plasmato.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Il Signore Dio fece germogliare dal suolo ogni sorta di alberi graditi alla vista e buoni da mangiare, e l’albero della vita in mezzo al giardino e l’albero della conoscenza del bene e del male. </a:t>
            </a:r>
            <a:endParaRPr lang="it-IT" sz="400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285750" y="0"/>
            <a:ext cx="8501063" cy="6862763"/>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Il serpente era il più astuto di tutti gli animali selvatici che Dio aveva fatto e disse alla donna: «È vero che Dio ha detto: “Non dovete mangiare di alcun albero del giardino”?». Rispose la donna al serpente: «Dei frutti degli alberi del giardino noi possiamo mangiare, ma del frutto dell’albero che sta in mezzo al giardino Dio ha detto: “Non dovete mangiarne e non lo dovete toccare, altrimenti morirete”». </a:t>
            </a:r>
            <a:endParaRPr lang="it-IT" sz="400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1"/>
          <p:cNvSpPr>
            <a:spLocks noChangeArrowheads="1"/>
          </p:cNvSpPr>
          <p:nvPr/>
        </p:nvSpPr>
        <p:spPr bwMode="auto">
          <a:xfrm>
            <a:off x="285750" y="0"/>
            <a:ext cx="8501063" cy="3786188"/>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Ma il serpente disse alla donna: «Non morirete affatto! Anzi, Dio sa che il giorno in cui voi ne mangiaste si aprirebbero i vostri occhi e sareste come Dio, conoscendo il bene e il male». </a:t>
            </a:r>
            <a:endParaRPr lang="it-IT" sz="400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214313" y="0"/>
            <a:ext cx="8501062"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Allora la donna vide che l’albero era buono da mangiare, gradevole agli occhi e desiderabile per acquistare saggezza; prese del suo frutto e ne mangiò, poi ne diede anche al marito, che era con lei, e anch’egli ne mangiò. Allora si aprirono gli occhi di tutti e due e conobbero di essere nudi; intrecciarono foglie di fico e se ne fecero cinture.</a:t>
            </a:r>
            <a:endParaRPr lang="it-IT" sz="4000">
              <a:solidFill>
                <a:srgbClr val="000000"/>
              </a:solidFill>
              <a:latin typeface="Calibri" pitchFamily="34" charset="0"/>
            </a:endParaRPr>
          </a:p>
          <a:p>
            <a:pPr algn="just" eaLnBrk="0" hangingPunct="0"/>
            <a:r>
              <a:rPr lang="it-IT" sz="4000">
                <a:solidFill>
                  <a:srgbClr val="000000"/>
                </a:solidFill>
                <a:latin typeface="Calibri" pitchFamily="34" charset="0"/>
                <a:cs typeface="Times New Roman" pitchFamily="18" charset="0"/>
              </a:rPr>
              <a:t>Parola di Dio.</a:t>
            </a:r>
            <a:r>
              <a:rPr lang="it-IT" sz="4000" b="1">
                <a:solidFill>
                  <a:srgbClr val="000000"/>
                </a:solidFill>
                <a:latin typeface="Calibri" pitchFamily="34" charset="0"/>
                <a:cs typeface="Times New Roman" pitchFamily="18" charset="0"/>
              </a:rPr>
              <a:t> Rendiamo grazie a Dio</a:t>
            </a:r>
            <a:endParaRPr lang="it-IT" sz="400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lum bright="30000"/>
            <a:extLst>
              <a:ext uri="{28A0092B-C50C-407E-A947-70E740481C1C}">
                <a14:useLocalDpi xmlns:a14="http://schemas.microsoft.com/office/drawing/2010/main" xmlns="" val="0"/>
              </a:ext>
            </a:extLst>
          </a:blip>
          <a:srcRect/>
          <a:stretch>
            <a:fillRect/>
          </a:stretch>
        </p:blipFill>
        <p:spPr bwMode="auto">
          <a:xfrm>
            <a:off x="0" y="-3175"/>
            <a:ext cx="9144000" cy="6865938"/>
          </a:xfrm>
          <a:prstGeom prst="rect">
            <a:avLst/>
          </a:prstGeom>
          <a:noFill/>
          <a:ln w="9525">
            <a:noFill/>
            <a:miter lim="800000"/>
            <a:headEnd/>
            <a:tailEnd/>
          </a:ln>
        </p:spPr>
      </p:pic>
      <p:sp>
        <p:nvSpPr>
          <p:cNvPr id="3075" name="Text Box 3"/>
          <p:cNvSpPr txBox="1">
            <a:spLocks noChangeArrowheads="1"/>
          </p:cNvSpPr>
          <p:nvPr/>
        </p:nvSpPr>
        <p:spPr bwMode="auto">
          <a:xfrm>
            <a:off x="0" y="34925"/>
            <a:ext cx="8786813" cy="1477963"/>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ca-ES" sz="6600" b="1" i="1" dirty="0">
                <a:solidFill>
                  <a:srgbClr val="FF0217"/>
                </a:solidFill>
                <a:latin typeface="Comic Sans MS" pitchFamily="66" charset="0"/>
              </a:rPr>
              <a:t> Salmo responsoriale</a:t>
            </a:r>
            <a:r>
              <a:rPr lang="ca-ES" dirty="0">
                <a:solidFill>
                  <a:srgbClr val="FF0217"/>
                </a:solidFill>
                <a:latin typeface="Times" charset="0"/>
              </a:rPr>
              <a:t>	</a:t>
            </a:r>
            <a:endParaRPr lang="ca-ES" sz="6600" b="1" i="1" dirty="0">
              <a:solidFill>
                <a:srgbClr val="FF0217"/>
              </a:solidFill>
              <a:latin typeface="Comic Sans MS" pitchFamily="66" charset="0"/>
            </a:endParaRPr>
          </a:p>
        </p:txBody>
      </p:sp>
      <p:sp>
        <p:nvSpPr>
          <p:cNvPr id="3076" name="Rectangle 4"/>
          <p:cNvSpPr>
            <a:spLocks noChangeArrowheads="1"/>
          </p:cNvSpPr>
          <p:nvPr/>
        </p:nvSpPr>
        <p:spPr bwMode="auto">
          <a:xfrm>
            <a:off x="3571875" y="1714500"/>
            <a:ext cx="5143500" cy="1323975"/>
          </a:xfrm>
          <a:prstGeom prst="rect">
            <a:avLst/>
          </a:prstGeom>
          <a:solidFill>
            <a:srgbClr val="FFFFFF">
              <a:alpha val="69804"/>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Perdonaci, Signore: </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abbiamo peccato.</a:t>
            </a:r>
            <a:endParaRPr lang="ca-ES" sz="4000" b="1" i="1" dirty="0">
              <a:solidFill>
                <a:srgbClr val="FF0217"/>
              </a:solidFill>
              <a:effectLst>
                <a:outerShdw blurRad="38100" dist="38100" dir="2700000" algn="tl">
                  <a:srgbClr val="000000">
                    <a:alpha val="43137"/>
                  </a:srgbClr>
                </a:outerShdw>
              </a:effectLst>
              <a:latin typeface="Comic Sans MS" pitchFamily="66" charset="0"/>
            </a:endParaRPr>
          </a:p>
        </p:txBody>
      </p:sp>
      <p:sp>
        <p:nvSpPr>
          <p:cNvPr id="3077" name="Rectangle 5"/>
          <p:cNvSpPr>
            <a:spLocks noChangeArrowheads="1"/>
          </p:cNvSpPr>
          <p:nvPr/>
        </p:nvSpPr>
        <p:spPr bwMode="auto">
          <a:xfrm>
            <a:off x="107504" y="3286125"/>
            <a:ext cx="8928992" cy="3170238"/>
          </a:xfrm>
          <a:prstGeom prst="rect">
            <a:avLst/>
          </a:prstGeom>
          <a:solidFill>
            <a:schemeClr val="bg1">
              <a:alpha val="50000"/>
            </a:schemeClr>
          </a:solidFill>
          <a:ln w="9525">
            <a:noFill/>
            <a:miter lim="800000"/>
            <a:headEnd/>
            <a:tailEnd/>
          </a:ln>
          <a:effectLst/>
        </p:spPr>
        <p:txBody>
          <a:bodyPr wrap="square">
            <a:spAutoFit/>
          </a:bodyPr>
          <a:lstStyle/>
          <a:p>
            <a:pPr eaLnBrk="0" hangingPunct="0">
              <a:defRPr/>
            </a:pPr>
            <a:r>
              <a:rPr lang="it-IT" sz="4000" b="1" i="1" dirty="0">
                <a:effectLst>
                  <a:outerShdw blurRad="38100" dist="38100" dir="2700000" algn="tl">
                    <a:srgbClr val="C0C0C0"/>
                  </a:outerShdw>
                </a:effectLst>
                <a:latin typeface="Comic Sans MS" pitchFamily="66" charset="0"/>
              </a:rPr>
              <a:t>Pietà di me, o Dio, nel tuo amore; nella tua grande misericordia cancella la mia iniquità. </a:t>
            </a:r>
          </a:p>
          <a:p>
            <a:pPr eaLnBrk="0" hangingPunct="0">
              <a:defRPr/>
            </a:pPr>
            <a:r>
              <a:rPr lang="it-IT" sz="4000" b="1" i="1" dirty="0">
                <a:effectLst>
                  <a:outerShdw blurRad="38100" dist="38100" dir="2700000" algn="tl">
                    <a:srgbClr val="C0C0C0"/>
                  </a:outerShdw>
                </a:effectLst>
                <a:latin typeface="Comic Sans MS" pitchFamily="66" charset="0"/>
              </a:rPr>
              <a:t>Lavami tutto dalla mia colpa, </a:t>
            </a:r>
          </a:p>
          <a:p>
            <a:pPr eaLnBrk="0" hangingPunct="0">
              <a:defRPr/>
            </a:pPr>
            <a:r>
              <a:rPr lang="it-IT" sz="4000" b="1" i="1" dirty="0">
                <a:effectLst>
                  <a:outerShdw blurRad="38100" dist="38100" dir="2700000" algn="tl">
                    <a:srgbClr val="C0C0C0"/>
                  </a:outerShdw>
                </a:effectLst>
                <a:latin typeface="Comic Sans MS" pitchFamily="66" charset="0"/>
              </a:rPr>
              <a:t>dal mio peccato rendimi puro. </a:t>
            </a:r>
            <a:endParaRPr lang="ca-ES" sz="4000" b="1" i="1" dirty="0">
              <a:solidFill>
                <a:srgbClr val="000000"/>
              </a:solidFill>
              <a:effectLst>
                <a:outerShdw blurRad="38100" dist="38100" dir="2700000" algn="tl">
                  <a:srgbClr val="C0C0C0"/>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3" descr="Lourdes 2005 222.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15363" name="WordArt 2"/>
          <p:cNvSpPr>
            <a:spLocks noChangeArrowheads="1" noChangeShapeType="1" noTextEdit="1"/>
          </p:cNvSpPr>
          <p:nvPr/>
        </p:nvSpPr>
        <p:spPr bwMode="auto">
          <a:xfrm>
            <a:off x="285750" y="857250"/>
            <a:ext cx="8358188" cy="4491038"/>
          </a:xfrm>
          <a:prstGeom prst="rect">
            <a:avLst/>
          </a:prstGeom>
        </p:spPr>
        <p:txBody>
          <a:bodyPr wrap="none" fromWordArt="1">
            <a:prstTxWarp prst="textWave1">
              <a:avLst>
                <a:gd name="adj1" fmla="val 13005"/>
                <a:gd name="adj2" fmla="val 0"/>
              </a:avLst>
            </a:prstTxWarp>
          </a:bodyPr>
          <a:lstStyle/>
          <a:p>
            <a:pPr algn="ctr"/>
            <a:r>
              <a:rPr lang="it-IT"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Benedizione</a:t>
            </a:r>
          </a:p>
          <a:p>
            <a:pPr algn="ctr"/>
            <a:r>
              <a:rPr lang="it-IT"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dell’Acqua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288"/>
            <a:ext cx="9144000" cy="6886576"/>
          </a:xfrm>
          <a:prstGeom prst="rect">
            <a:avLst/>
          </a:prstGeom>
          <a:noFill/>
          <a:ln w="9525">
            <a:noFill/>
            <a:miter lim="800000"/>
            <a:headEnd/>
            <a:tailEnd/>
          </a:ln>
        </p:spPr>
      </p:pic>
      <p:sp>
        <p:nvSpPr>
          <p:cNvPr id="11268" name="Rectangle 4"/>
          <p:cNvSpPr>
            <a:spLocks noChangeArrowheads="1"/>
          </p:cNvSpPr>
          <p:nvPr/>
        </p:nvSpPr>
        <p:spPr bwMode="auto">
          <a:xfrm>
            <a:off x="169863" y="285750"/>
            <a:ext cx="8688387" cy="3170238"/>
          </a:xfrm>
          <a:prstGeom prst="rect">
            <a:avLst/>
          </a:prstGeom>
          <a:solidFill>
            <a:srgbClr val="24B30A">
              <a:alpha val="69804"/>
            </a:srgbClr>
          </a:solidFill>
          <a:ln w="9525">
            <a:noFill/>
            <a:miter lim="800000"/>
            <a:headEnd/>
            <a:tailEnd/>
          </a:ln>
          <a:effectLst/>
        </p:spPr>
        <p:txBody>
          <a:bodyPr>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rPr>
              <a:t>Sì, le mie iniquità io le riconosco, il mio peccato mi sta sempre dinanzi. Contro di te, contro te solo ho peccato, quello che è male ai tuoi occhi, io l’ho fatto.</a:t>
            </a:r>
            <a:endParaRPr lang="ca-ES" sz="4000" b="1" i="1" dirty="0">
              <a:solidFill>
                <a:schemeClr val="bg1"/>
              </a:solidFill>
              <a:effectLst>
                <a:outerShdw blurRad="38100" dist="38100" dir="2700000" algn="tl">
                  <a:srgbClr val="000000"/>
                </a:outerShdw>
              </a:effectLst>
              <a:latin typeface="Comic Sans MS" pitchFamily="66" charset="0"/>
            </a:endParaRPr>
          </a:p>
        </p:txBody>
      </p:sp>
      <p:sp>
        <p:nvSpPr>
          <p:cNvPr id="5" name="Rectangle 4"/>
          <p:cNvSpPr>
            <a:spLocks noChangeArrowheads="1"/>
          </p:cNvSpPr>
          <p:nvPr/>
        </p:nvSpPr>
        <p:spPr bwMode="auto">
          <a:xfrm>
            <a:off x="3357563" y="4500563"/>
            <a:ext cx="5143500" cy="1323975"/>
          </a:xfrm>
          <a:prstGeom prst="rect">
            <a:avLst/>
          </a:prstGeom>
          <a:solidFill>
            <a:srgbClr val="FFFFFF">
              <a:alpha val="69804"/>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Perdonaci, Signore: </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abbiamo peccato.</a:t>
            </a:r>
            <a:endParaRPr lang="ca-ES" sz="4000" b="1" i="1" dirty="0">
              <a:solidFill>
                <a:srgbClr val="FF0217"/>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86575"/>
          </a:xfrm>
          <a:prstGeom prst="rect">
            <a:avLst/>
          </a:prstGeom>
          <a:noFill/>
          <a:ln w="9525">
            <a:noFill/>
            <a:miter lim="800000"/>
            <a:headEnd/>
            <a:tailEnd/>
          </a:ln>
        </p:spPr>
      </p:pic>
      <p:sp>
        <p:nvSpPr>
          <p:cNvPr id="12292" name="Rectangle 4"/>
          <p:cNvSpPr>
            <a:spLocks noChangeArrowheads="1"/>
          </p:cNvSpPr>
          <p:nvPr/>
        </p:nvSpPr>
        <p:spPr bwMode="auto">
          <a:xfrm>
            <a:off x="714375" y="357188"/>
            <a:ext cx="8072438" cy="3170237"/>
          </a:xfrm>
          <a:prstGeom prst="rect">
            <a:avLst/>
          </a:prstGeom>
          <a:solidFill>
            <a:srgbClr val="FFFFFF">
              <a:alpha val="80000"/>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C0C0C0"/>
                  </a:outerShdw>
                </a:effectLst>
                <a:latin typeface="Comic Sans MS" pitchFamily="66" charset="0"/>
              </a:rPr>
              <a:t>Crea in me, o Dio, un cuore puro, rinnova in me uno spirito saldo. Non scacciarmi dalla tua presenza e non privarmi del tuo </a:t>
            </a:r>
            <a:r>
              <a:rPr lang="it-IT" sz="4000" b="1" i="1" dirty="0" smtClean="0">
                <a:solidFill>
                  <a:srgbClr val="FF0217"/>
                </a:solidFill>
                <a:effectLst>
                  <a:outerShdw blurRad="38100" dist="38100" dir="2700000" algn="tl">
                    <a:srgbClr val="C0C0C0"/>
                  </a:outerShdw>
                </a:effectLst>
                <a:latin typeface="Comic Sans MS" pitchFamily="66" charset="0"/>
              </a:rPr>
              <a:t>Santo Spirito.</a:t>
            </a:r>
            <a:endParaRPr lang="ca-ES" sz="4000" b="1" i="1" dirty="0">
              <a:solidFill>
                <a:srgbClr val="FF0217"/>
              </a:solidFill>
              <a:effectLst>
                <a:outerShdw blurRad="38100" dist="38100" dir="2700000" algn="tl">
                  <a:srgbClr val="C0C0C0"/>
                </a:outerShdw>
              </a:effectLst>
              <a:latin typeface="Comic Sans MS" pitchFamily="66" charset="0"/>
            </a:endParaRPr>
          </a:p>
        </p:txBody>
      </p:sp>
      <p:sp>
        <p:nvSpPr>
          <p:cNvPr id="5" name="Rectangle 4"/>
          <p:cNvSpPr>
            <a:spLocks noChangeArrowheads="1"/>
          </p:cNvSpPr>
          <p:nvPr/>
        </p:nvSpPr>
        <p:spPr bwMode="auto">
          <a:xfrm>
            <a:off x="3714750" y="4357688"/>
            <a:ext cx="5143500" cy="1323975"/>
          </a:xfrm>
          <a:prstGeom prst="rect">
            <a:avLst/>
          </a:prstGeom>
          <a:solidFill>
            <a:srgbClr val="FFFFFF">
              <a:alpha val="69804"/>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Perdonaci, Signore: </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abbiamo peccato.</a:t>
            </a:r>
            <a:endParaRPr lang="ca-ES" sz="4000" b="1" i="1" dirty="0">
              <a:solidFill>
                <a:srgbClr val="FF0217"/>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288"/>
            <a:ext cx="9144000" cy="6886576"/>
          </a:xfrm>
          <a:prstGeom prst="rect">
            <a:avLst/>
          </a:prstGeom>
          <a:noFill/>
          <a:ln w="9525">
            <a:noFill/>
            <a:miter lim="800000"/>
            <a:headEnd/>
            <a:tailEnd/>
          </a:ln>
        </p:spPr>
      </p:pic>
      <p:sp>
        <p:nvSpPr>
          <p:cNvPr id="9220" name="Rectangle 4"/>
          <p:cNvSpPr>
            <a:spLocks noChangeArrowheads="1"/>
          </p:cNvSpPr>
          <p:nvPr/>
        </p:nvSpPr>
        <p:spPr bwMode="auto">
          <a:xfrm>
            <a:off x="323528" y="214313"/>
            <a:ext cx="8352928" cy="3170099"/>
          </a:xfrm>
          <a:prstGeom prst="rect">
            <a:avLst/>
          </a:prstGeom>
          <a:solidFill>
            <a:srgbClr val="FFFFFF">
              <a:alpha val="80000"/>
            </a:srgbClr>
          </a:solidFill>
          <a:ln w="9525">
            <a:noFill/>
            <a:miter lim="800000"/>
            <a:headEnd/>
            <a:tailEnd/>
          </a:ln>
          <a:effectLst/>
        </p:spPr>
        <p:txBody>
          <a:bodyPr wrap="square">
            <a:spAutoFit/>
          </a:bodyPr>
          <a:lstStyle/>
          <a:p>
            <a:pPr eaLnBrk="0" hangingPunct="0">
              <a:defRPr/>
            </a:pPr>
            <a:r>
              <a:rPr lang="it-IT" sz="4000" b="1" i="1" dirty="0">
                <a:solidFill>
                  <a:srgbClr val="0805B3"/>
                </a:solidFill>
                <a:effectLst>
                  <a:outerShdw blurRad="38100" dist="38100" dir="2700000" algn="tl">
                    <a:srgbClr val="C0C0C0"/>
                  </a:outerShdw>
                </a:effectLst>
                <a:latin typeface="Comic Sans MS" pitchFamily="66" charset="0"/>
              </a:rPr>
              <a:t>Rendimi la gioia della tua salvezza sostienimi con uno spirito </a:t>
            </a:r>
            <a:r>
              <a:rPr lang="it-IT" sz="4000" b="1" i="1" dirty="0" smtClean="0">
                <a:solidFill>
                  <a:srgbClr val="0805B3"/>
                </a:solidFill>
                <a:effectLst>
                  <a:outerShdw blurRad="38100" dist="38100" dir="2700000" algn="tl">
                    <a:srgbClr val="C0C0C0"/>
                  </a:outerShdw>
                </a:effectLst>
                <a:latin typeface="Comic Sans MS" pitchFamily="66" charset="0"/>
              </a:rPr>
              <a:t>generoso.</a:t>
            </a:r>
          </a:p>
          <a:p>
            <a:pPr eaLnBrk="0" hangingPunct="0">
              <a:defRPr/>
            </a:pPr>
            <a:r>
              <a:rPr lang="it-IT" sz="4000" b="1" i="1" dirty="0" smtClean="0">
                <a:solidFill>
                  <a:srgbClr val="0805B3"/>
                </a:solidFill>
                <a:effectLst>
                  <a:outerShdw blurRad="38100" dist="38100" dir="2700000" algn="tl">
                    <a:srgbClr val="C0C0C0"/>
                  </a:outerShdw>
                </a:effectLst>
                <a:latin typeface="Comic Sans MS" pitchFamily="66" charset="0"/>
              </a:rPr>
              <a:t>Signore </a:t>
            </a:r>
            <a:r>
              <a:rPr lang="it-IT" sz="4000" b="1" i="1" dirty="0">
                <a:solidFill>
                  <a:srgbClr val="0805B3"/>
                </a:solidFill>
                <a:effectLst>
                  <a:outerShdw blurRad="38100" dist="38100" dir="2700000" algn="tl">
                    <a:srgbClr val="C0C0C0"/>
                  </a:outerShdw>
                </a:effectLst>
                <a:latin typeface="Comic Sans MS" pitchFamily="66" charset="0"/>
              </a:rPr>
              <a:t>apri le mie labbra e la mia bocca proclami la tua lode.</a:t>
            </a:r>
            <a:endParaRPr lang="ca-ES" sz="4000" b="1" i="1" dirty="0">
              <a:solidFill>
                <a:srgbClr val="0805B3"/>
              </a:solidFill>
              <a:effectLst>
                <a:outerShdw blurRad="38100" dist="38100" dir="2700000" algn="tl">
                  <a:srgbClr val="C0C0C0"/>
                </a:outerShdw>
              </a:effectLst>
              <a:latin typeface="Comic Sans MS" pitchFamily="66" charset="0"/>
            </a:endParaRPr>
          </a:p>
        </p:txBody>
      </p:sp>
      <p:sp>
        <p:nvSpPr>
          <p:cNvPr id="5" name="Rectangle 4"/>
          <p:cNvSpPr>
            <a:spLocks noChangeArrowheads="1"/>
          </p:cNvSpPr>
          <p:nvPr/>
        </p:nvSpPr>
        <p:spPr bwMode="auto">
          <a:xfrm>
            <a:off x="3643313" y="4214813"/>
            <a:ext cx="5143500" cy="1323975"/>
          </a:xfrm>
          <a:prstGeom prst="rect">
            <a:avLst/>
          </a:prstGeom>
          <a:solidFill>
            <a:srgbClr val="FFFFFF">
              <a:alpha val="69804"/>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Perdonaci, Signore: </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rPr>
              <a:t>abbiamo peccato.</a:t>
            </a:r>
            <a:endParaRPr lang="ca-ES" sz="4000" b="1" i="1" dirty="0">
              <a:solidFill>
                <a:srgbClr val="FF0217"/>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descr="KE0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537883" y="4786322"/>
            <a:ext cx="8068234" cy="1938992"/>
          </a:xfrm>
          <a:prstGeom prst="rect">
            <a:avLst/>
          </a:prstGeom>
          <a:solidFill>
            <a:srgbClr val="0000FF">
              <a:alpha val="80000"/>
            </a:srgbClr>
          </a:solidFill>
          <a:ln w="9525">
            <a:noFill/>
            <a:miter lim="800000"/>
            <a:headEnd/>
            <a:tailEnd/>
          </a:ln>
          <a:effectLst>
            <a:softEdge rad="63500"/>
          </a:effectLst>
        </p:spPr>
        <p:txBody>
          <a:bodyPr wrap="none">
            <a:spAutoFit/>
          </a:bodyPr>
          <a:lstStyle/>
          <a:p>
            <a:pPr algn="ctr" eaLnBrk="0" hangingPunct="0">
              <a:defRPr/>
            </a:pPr>
            <a:r>
              <a:rPr lang="ca-ES" b="1" i="1" dirty="0">
                <a:solidFill>
                  <a:srgbClr val="000000"/>
                </a:solidFill>
                <a:latin typeface="Comic Sans MS" pitchFamily="66" charset="0"/>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Non di solo pane </a:t>
            </a:r>
            <a:r>
              <a:rPr lang="it-IT" sz="4000" b="1" i="1" dirty="0" smtClean="0">
                <a:solidFill>
                  <a:schemeClr val="bg1"/>
                </a:solidFill>
                <a:effectLst>
                  <a:outerShdw blurRad="38100" dist="38100" dir="2700000" algn="tl">
                    <a:srgbClr val="000000">
                      <a:alpha val="43137"/>
                    </a:srgbClr>
                  </a:outerShdw>
                </a:effectLst>
                <a:latin typeface="Comic Sans MS" pitchFamily="66" charset="0"/>
              </a:rPr>
              <a:t>vivrà </a:t>
            </a:r>
            <a:r>
              <a:rPr lang="it-IT" sz="4000" b="1" i="1" dirty="0">
                <a:solidFill>
                  <a:schemeClr val="bg1"/>
                </a:solidFill>
                <a:effectLst>
                  <a:outerShdw blurRad="38100" dist="38100" dir="2700000" algn="tl">
                    <a:srgbClr val="000000">
                      <a:alpha val="43137"/>
                    </a:srgbClr>
                  </a:outerShdw>
                </a:effectLst>
                <a:latin typeface="Comic Sans MS" pitchFamily="66" charset="0"/>
              </a:rPr>
              <a:t>l'uomo, </a:t>
            </a:r>
          </a:p>
          <a:p>
            <a:pPr algn="ct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rPr>
              <a:t>ma di ogni parola </a:t>
            </a:r>
          </a:p>
          <a:p>
            <a:pPr algn="ct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rPr>
              <a:t>che esce dalla bocca di Dio</a:t>
            </a:r>
            <a:r>
              <a:rPr lang="ca-ES" sz="4000" b="1" i="1" dirty="0">
                <a:solidFill>
                  <a:schemeClr val="bg1"/>
                </a:solidFill>
                <a:effectLst>
                  <a:outerShdw blurRad="38100" dist="38100" dir="2700000" algn="tl">
                    <a:srgbClr val="000000">
                      <a:alpha val="43137"/>
                    </a:srgbClr>
                  </a:outerShdw>
                </a:effectLst>
                <a:latin typeface="Comic Sans MS" pitchFamily="66" charset="0"/>
              </a:rPr>
              <a:t>.</a:t>
            </a:r>
          </a:p>
        </p:txBody>
      </p:sp>
      <p:sp>
        <p:nvSpPr>
          <p:cNvPr id="5124" name="WordArt 4"/>
          <p:cNvSpPr>
            <a:spLocks noChangeArrowheads="1" noChangeShapeType="1" noTextEdit="1"/>
          </p:cNvSpPr>
          <p:nvPr/>
        </p:nvSpPr>
        <p:spPr bwMode="auto">
          <a:xfrm>
            <a:off x="285720" y="0"/>
            <a:ext cx="5286375" cy="2000250"/>
          </a:xfrm>
          <a:prstGeom prst="rect">
            <a:avLst/>
          </a:prstGeom>
        </p:spPr>
        <p:txBody>
          <a:bodyPr wrap="none" fromWordArt="1">
            <a:prstTxWarp prst="textSlantUp">
              <a:avLst>
                <a:gd name="adj" fmla="val 32056"/>
              </a:avLst>
            </a:prstTxWarp>
          </a:bodyPr>
          <a:lstStyle/>
          <a:p>
            <a:pPr algn="ctr"/>
            <a:r>
              <a:rPr lang="it-IT"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Canto al Vangelo</a:t>
            </a:r>
          </a:p>
        </p:txBody>
      </p:sp>
      <p:sp>
        <p:nvSpPr>
          <p:cNvPr id="7" name="WordArt 5"/>
          <p:cNvSpPr>
            <a:spLocks noChangeArrowheads="1" noChangeShapeType="1" noTextEdit="1"/>
          </p:cNvSpPr>
          <p:nvPr/>
        </p:nvSpPr>
        <p:spPr bwMode="auto">
          <a:xfrm>
            <a:off x="2786050" y="2214563"/>
            <a:ext cx="6119812" cy="1885950"/>
          </a:xfrm>
          <a:prstGeom prst="rect">
            <a:avLst/>
          </a:prstGeom>
        </p:spPr>
        <p:txBody>
          <a:bodyPr wrap="none" fromWordArt="1">
            <a:prstTxWarp prst="textPlain">
              <a:avLst>
                <a:gd name="adj" fmla="val 50000"/>
              </a:avLst>
            </a:prstTxWarp>
          </a:bodyPr>
          <a:lstStyle/>
          <a:p>
            <a:pPr algn="ctr"/>
            <a:r>
              <a:rPr lang="it-IT" sz="3600" kern="10" dirty="0">
                <a:ln w="19050">
                  <a:solidFill>
                    <a:srgbClr val="99CCFF"/>
                  </a:solidFill>
                  <a:round/>
                  <a:headEnd/>
                  <a:tailEnd/>
                </a:ln>
                <a:solidFill>
                  <a:srgbClr val="0066CC"/>
                </a:solidFill>
                <a:effectLst>
                  <a:outerShdw dist="35921" dir="2700000" algn="ctr" rotWithShape="0">
                    <a:srgbClr val="990000"/>
                  </a:outerShdw>
                </a:effectLst>
                <a:latin typeface="Impact"/>
              </a:rPr>
              <a:t>Lode a te, o Cristo,</a:t>
            </a:r>
          </a:p>
          <a:p>
            <a:pPr algn="ctr"/>
            <a:r>
              <a:rPr lang="it-IT" sz="3600" kern="10" dirty="0">
                <a:ln w="19050">
                  <a:solidFill>
                    <a:srgbClr val="99CCFF"/>
                  </a:solidFill>
                  <a:round/>
                  <a:headEnd/>
                  <a:tailEnd/>
                </a:ln>
                <a:solidFill>
                  <a:srgbClr val="0066CC"/>
                </a:solidFill>
                <a:effectLst>
                  <a:outerShdw dist="35921" dir="2700000" algn="ctr" rotWithShape="0">
                    <a:srgbClr val="990000"/>
                  </a:outerShdw>
                </a:effectLst>
                <a:latin typeface="Impact"/>
              </a:rPr>
              <a:t>re di eterna gloria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Scale>
                                      <p:cBhvr>
                                        <p:cTn id="7" dur="1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124"/>
                                        </p:tgtEl>
                                        <p:attrNameLst>
                                          <p:attrName>ppt_x</p:attrName>
                                          <p:attrName>ppt_y</p:attrName>
                                        </p:attrNameLst>
                                      </p:cBhvr>
                                    </p:animMotion>
                                    <p:animEffect transition="in" filter="fade">
                                      <p:cBhvr>
                                        <p:cTn id="9" dur="1000"/>
                                        <p:tgtEl>
                                          <p:spTgt spid="51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p>
          <a:p>
            <a:pPr eaLnBrk="0" hangingPunct="0"/>
            <a:r>
              <a:rPr lang="it-IT" sz="4000" dirty="0">
                <a:solidFill>
                  <a:srgbClr val="000000"/>
                </a:solidFill>
                <a:latin typeface="Calibri" pitchFamily="34" charset="0"/>
              </a:rPr>
              <a:t>secondo </a:t>
            </a:r>
            <a:r>
              <a:rPr lang="it-IT" sz="4000" dirty="0" smtClean="0">
                <a:solidFill>
                  <a:srgbClr val="000000"/>
                </a:solidFill>
                <a:latin typeface="Calibri" pitchFamily="34" charset="0"/>
              </a:rPr>
              <a:t>Matteo.</a:t>
            </a:r>
            <a:endParaRPr lang="it-IT" sz="4000" dirty="0">
              <a:solidFill>
                <a:srgbClr val="000000"/>
              </a:solidFill>
              <a:latin typeface="Calibri" pitchFamily="34" charset="0"/>
            </a:endParaRP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37891" name="Picture 4" descr="C:\Users\Fede\Desktop\22100AA.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a:effectLst/>
        </p:spPr>
      </p:pic>
      <p:sp>
        <p:nvSpPr>
          <p:cNvPr id="3" name="Rettangolo 2"/>
          <p:cNvSpPr/>
          <p:nvPr/>
        </p:nvSpPr>
        <p:spPr>
          <a:xfrm>
            <a:off x="464315" y="4500570"/>
            <a:ext cx="8215370" cy="1938992"/>
          </a:xfrm>
          <a:prstGeom prst="rect">
            <a:avLst/>
          </a:prstGeom>
          <a:solidFill>
            <a:srgbClr val="FFFFFF"/>
          </a:solidFill>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In quel tempo, Gesù fu condotto dallo Spirito nel deserto, per essere tentato dal diavolo. </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22"/>
            <a:ext cx="9144000" cy="6858022"/>
          </a:xfrm>
          <a:prstGeom prst="rect">
            <a:avLst/>
          </a:prstGeom>
          <a:noFill/>
          <a:ln w="9525">
            <a:noFill/>
            <a:miter lim="800000"/>
            <a:headEnd/>
            <a:tailEnd/>
          </a:ln>
          <a:effectLst/>
        </p:spPr>
      </p:pic>
      <p:sp>
        <p:nvSpPr>
          <p:cNvPr id="2" name="Rettangolo 1"/>
          <p:cNvSpPr/>
          <p:nvPr/>
        </p:nvSpPr>
        <p:spPr>
          <a:xfrm>
            <a:off x="357158" y="4820205"/>
            <a:ext cx="8429684" cy="1323439"/>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Dopo aver digiunato quaranta giorni e quaranta notti, alla fine ebbe fame. </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1"/>
            <a:ext cx="9144000" cy="6915173"/>
          </a:xfrm>
          <a:prstGeom prst="rect">
            <a:avLst/>
          </a:prstGeom>
          <a:noFill/>
          <a:ln w="9525">
            <a:noFill/>
            <a:miter lim="800000"/>
            <a:headEnd/>
            <a:tailEnd/>
          </a:ln>
          <a:effectLst/>
        </p:spPr>
      </p:pic>
      <p:sp>
        <p:nvSpPr>
          <p:cNvPr id="2" name="Rettangolo 1"/>
          <p:cNvSpPr/>
          <p:nvPr/>
        </p:nvSpPr>
        <p:spPr>
          <a:xfrm>
            <a:off x="5000628" y="357166"/>
            <a:ext cx="3929090" cy="3785652"/>
          </a:xfrm>
          <a:prstGeom prst="rect">
            <a:avLst/>
          </a:prstGeom>
          <a:solidFill>
            <a:srgbClr val="FFFFFF"/>
          </a:solidFill>
        </p:spPr>
        <p:txBody>
          <a:bodyPr wrap="square">
            <a:spAutoFit/>
          </a:bodyPr>
          <a:lstStyle/>
          <a:p>
            <a:pPr algn="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Il tentatore gli si avvicinò e gli disse: «Se tu sei Figlio di Dio, di’ che queste pietre diventino pane».</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22"/>
            <a:ext cx="9144000" cy="6858022"/>
          </a:xfrm>
          <a:prstGeom prst="rect">
            <a:avLst/>
          </a:prstGeom>
          <a:noFill/>
          <a:ln w="9525">
            <a:noFill/>
            <a:miter lim="800000"/>
            <a:headEnd/>
            <a:tailEnd/>
          </a:ln>
          <a:effectLst/>
        </p:spPr>
      </p:pic>
      <p:sp>
        <p:nvSpPr>
          <p:cNvPr id="2" name="Rettangolo 1"/>
          <p:cNvSpPr/>
          <p:nvPr/>
        </p:nvSpPr>
        <p:spPr>
          <a:xfrm>
            <a:off x="214282" y="214290"/>
            <a:ext cx="4572000" cy="3785652"/>
          </a:xfrm>
          <a:prstGeom prst="rect">
            <a:avLst/>
          </a:prstGeom>
          <a:solidFill>
            <a:srgbClr val="FFFFFF"/>
          </a:solidFill>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Ma egli rispose: «Sta scritto: “Non di solo pane vivrà l’uomo, ma di ogni parola che esce dalla bocca di Dio”».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22"/>
          </a:xfrm>
          <a:prstGeom prst="rect">
            <a:avLst/>
          </a:prstGeom>
          <a:noFill/>
          <a:ln w="9525">
            <a:noFill/>
            <a:miter lim="800000"/>
            <a:headEnd/>
            <a:tailEnd/>
          </a:ln>
        </p:spPr>
      </p:pic>
      <p:sp>
        <p:nvSpPr>
          <p:cNvPr id="3" name="Rettangolo 2"/>
          <p:cNvSpPr/>
          <p:nvPr/>
        </p:nvSpPr>
        <p:spPr>
          <a:xfrm>
            <a:off x="285720" y="3500438"/>
            <a:ext cx="4214842" cy="3170099"/>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Allora il diavolo lo portò nella città santa, lo pose sul punto più alto del tempio e gli disse:</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28520"/>
            <a:ext cx="9178445" cy="6886520"/>
          </a:xfrm>
          <a:prstGeom prst="rect">
            <a:avLst/>
          </a:prstGeom>
          <a:noFill/>
          <a:ln w="9525">
            <a:noFill/>
            <a:miter lim="800000"/>
            <a:headEnd/>
            <a:tailEnd/>
          </a:ln>
        </p:spPr>
      </p:pic>
      <p:sp>
        <p:nvSpPr>
          <p:cNvPr id="2" name="CasellaDiTesto 1"/>
          <p:cNvSpPr txBox="1"/>
          <p:nvPr/>
        </p:nvSpPr>
        <p:spPr>
          <a:xfrm>
            <a:off x="229370" y="529718"/>
            <a:ext cx="8712968" cy="6247864"/>
          </a:xfrm>
          <a:prstGeom prst="rect">
            <a:avLst/>
          </a:prstGeom>
          <a:solidFill>
            <a:srgbClr val="FFFFFF">
              <a:alpha val="69804"/>
            </a:srgbClr>
          </a:solidFill>
        </p:spPr>
        <p:txBody>
          <a:bodyPr wrap="square">
            <a:spAutoFit/>
          </a:bodyPr>
          <a:lstStyle/>
          <a:p>
            <a:pPr algn="ct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Fratelli e sorelle carissimi, supplichiamo il Signore Dio nostro perché benedica quest’acqua, da lui creata, con la quale saremo aspersi noi e le nostre famiglie in memoria del nostro Battesimo. Il Signore ci rinnovi interiormente per essere sempre fedeli </a:t>
            </a:r>
            <a:endParaRPr lang="it-IT" sz="4000" dirty="0" smtClean="0">
              <a:effectLst>
                <a:outerShdw blurRad="38100" dist="38100" dir="2700000" algn="tl">
                  <a:srgbClr val="000000">
                    <a:alpha val="43137"/>
                  </a:srgbClr>
                </a:outerShdw>
              </a:effectLst>
              <a:latin typeface="Arial Rounded MT Bold" pitchFamily="34" charset="0"/>
              <a:cs typeface="+mn-cs"/>
            </a:endParaRPr>
          </a:p>
          <a:p>
            <a:pPr algn="ct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allo </a:t>
            </a:r>
            <a:r>
              <a:rPr lang="it-IT" sz="4000" dirty="0" smtClean="0">
                <a:effectLst>
                  <a:outerShdw blurRad="38100" dist="38100" dir="2700000" algn="tl">
                    <a:srgbClr val="000000">
                      <a:alpha val="43137"/>
                    </a:srgbClr>
                  </a:outerShdw>
                </a:effectLst>
                <a:latin typeface="Arial Rounded MT Bold" pitchFamily="34" charset="0"/>
                <a:cs typeface="+mn-cs"/>
              </a:rPr>
              <a:t>Spirito Santo </a:t>
            </a:r>
            <a:r>
              <a:rPr lang="it-IT" sz="4000" dirty="0" smtClean="0">
                <a:effectLst>
                  <a:outerShdw blurRad="38100" dist="38100" dir="2700000" algn="tl">
                    <a:srgbClr val="000000">
                      <a:alpha val="43137"/>
                    </a:srgbClr>
                  </a:outerShdw>
                </a:effectLst>
                <a:latin typeface="Arial Rounded MT Bold" pitchFamily="34" charset="0"/>
                <a:cs typeface="+mn-cs"/>
              </a:rPr>
              <a:t>che </a:t>
            </a:r>
            <a:r>
              <a:rPr lang="it-IT" sz="4000" dirty="0" smtClean="0">
                <a:effectLst>
                  <a:outerShdw blurRad="38100" dist="38100" dir="2700000" algn="tl">
                    <a:srgbClr val="000000">
                      <a:alpha val="43137"/>
                    </a:srgbClr>
                  </a:outerShdw>
                </a:effectLst>
                <a:latin typeface="Arial Rounded MT Bold" pitchFamily="34" charset="0"/>
                <a:cs typeface="+mn-cs"/>
              </a:rPr>
              <a:t>ci è stato dato in dono.</a:t>
            </a:r>
            <a:endParaRPr lang="it-IT" sz="4000" dirty="0">
              <a:effectLst>
                <a:outerShdw blurRad="38100" dist="38100" dir="2700000" algn="tl">
                  <a:srgbClr val="000000">
                    <a:alpha val="43137"/>
                  </a:srgbClr>
                </a:outerShdw>
              </a:effectLst>
              <a:latin typeface="Arial Rounded MT Bold" pitchFamily="34"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915172"/>
          </a:xfrm>
          <a:prstGeom prst="rect">
            <a:avLst/>
          </a:prstGeom>
          <a:noFill/>
          <a:ln w="9525">
            <a:noFill/>
            <a:miter lim="800000"/>
            <a:headEnd/>
            <a:tailEnd/>
          </a:ln>
          <a:effectLst/>
        </p:spPr>
      </p:pic>
      <p:sp>
        <p:nvSpPr>
          <p:cNvPr id="3" name="Rettangolo 2"/>
          <p:cNvSpPr/>
          <p:nvPr/>
        </p:nvSpPr>
        <p:spPr>
          <a:xfrm>
            <a:off x="285720" y="3687901"/>
            <a:ext cx="8715436" cy="3170099"/>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«Se tu sei Figlio di Dio, gettati giù; sta scritto infatti: “Ai suoi angeli darà ordini a tuo riguardo ed essi ti porteranno sulle loro mani perché il tuo piede non inciampi in una pietra”».</a:t>
            </a:r>
            <a:endParaRPr lang="it-IT" sz="40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214282" y="5072074"/>
            <a:ext cx="8715436" cy="1323439"/>
          </a:xfrm>
          <a:prstGeom prst="rect">
            <a:avLst/>
          </a:prstGeom>
          <a:solidFill>
            <a:srgbClr val="FFFFFF"/>
          </a:solidFill>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Gesù gli rispose: «Sta scritto anche “Non metterai alla prova il Signore Dio tuo”».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23"/>
            <a:ext cx="9144000" cy="6858023"/>
          </a:xfrm>
          <a:prstGeom prst="rect">
            <a:avLst/>
          </a:prstGeom>
          <a:noFill/>
          <a:ln w="9525">
            <a:noFill/>
            <a:miter lim="800000"/>
            <a:headEnd/>
            <a:tailEnd/>
          </a:ln>
          <a:effectLst/>
        </p:spPr>
      </p:pic>
      <p:sp>
        <p:nvSpPr>
          <p:cNvPr id="2" name="Rettangolo 1"/>
          <p:cNvSpPr/>
          <p:nvPr/>
        </p:nvSpPr>
        <p:spPr>
          <a:xfrm>
            <a:off x="2714612" y="5214950"/>
            <a:ext cx="6000792" cy="1323439"/>
          </a:xfrm>
          <a:prstGeom prst="rect">
            <a:avLst/>
          </a:prstGeom>
          <a:solidFill>
            <a:srgbClr val="FFFFFF"/>
          </a:solidFill>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Di nuovo il diavolo lo portò sopra un monte altissimo</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a:effectLst/>
        </p:spPr>
      </p:pic>
      <p:sp>
        <p:nvSpPr>
          <p:cNvPr id="3" name="Rettangolo 2"/>
          <p:cNvSpPr/>
          <p:nvPr/>
        </p:nvSpPr>
        <p:spPr>
          <a:xfrm>
            <a:off x="357158" y="3929066"/>
            <a:ext cx="4214842" cy="2554545"/>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e gli mostrò tutti i regni del mondo e la loro gloria e gli disse:</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285720" y="4714884"/>
            <a:ext cx="8643998" cy="1323439"/>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«Tutte queste cose io ti darò se, gettandoti ai miei piedi, mi adorerai».</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22"/>
          </a:xfrm>
          <a:prstGeom prst="rect">
            <a:avLst/>
          </a:prstGeom>
          <a:noFill/>
          <a:ln w="9525">
            <a:noFill/>
            <a:miter lim="800000"/>
            <a:headEnd/>
            <a:tailEnd/>
          </a:ln>
          <a:effectLst/>
        </p:spPr>
      </p:pic>
      <p:sp>
        <p:nvSpPr>
          <p:cNvPr id="3" name="Rettangolo 2"/>
          <p:cNvSpPr/>
          <p:nvPr/>
        </p:nvSpPr>
        <p:spPr>
          <a:xfrm>
            <a:off x="214282" y="4429132"/>
            <a:ext cx="8786874" cy="1938992"/>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Allora Gesù gli rispose: «Vattene, satana! Sta scritto infatti: “Il Signore, Dio tuo, adorerai: a lui solo renderai culto”».</a:t>
            </a:r>
            <a:endParaRPr lang="it-IT"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 y="0"/>
            <a:ext cx="9144001" cy="6858000"/>
          </a:xfrm>
          <a:prstGeom prst="rect">
            <a:avLst/>
          </a:prstGeom>
          <a:noFill/>
          <a:ln w="9525">
            <a:noFill/>
            <a:miter lim="800000"/>
            <a:headEnd/>
            <a:tailEnd/>
          </a:ln>
          <a:effectLst/>
        </p:spPr>
      </p:pic>
      <p:sp>
        <p:nvSpPr>
          <p:cNvPr id="2" name="Rettangolo 1"/>
          <p:cNvSpPr/>
          <p:nvPr/>
        </p:nvSpPr>
        <p:spPr>
          <a:xfrm>
            <a:off x="714348" y="5214950"/>
            <a:ext cx="5572164" cy="707886"/>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Allora il diavolo lo lasciò,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13273" cy="6858000"/>
          </a:xfrm>
          <a:prstGeom prst="rect">
            <a:avLst/>
          </a:prstGeom>
          <a:noFill/>
        </p:spPr>
      </p:pic>
      <p:sp>
        <p:nvSpPr>
          <p:cNvPr id="2" name="Rettangolo 1"/>
          <p:cNvSpPr/>
          <p:nvPr/>
        </p:nvSpPr>
        <p:spPr>
          <a:xfrm>
            <a:off x="357158" y="4643446"/>
            <a:ext cx="6286544" cy="1323439"/>
          </a:xfrm>
          <a:prstGeom prst="rect">
            <a:avLst/>
          </a:prstGeom>
          <a:solidFill>
            <a:srgbClr val="FFFFFF"/>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ed ecco degli angeli gli si avvicinarono e lo servivano.</a:t>
            </a:r>
            <a:endParaRPr lang="it-IT"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1C_1Quar"/>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4857752" cy="6874490"/>
          </a:xfrm>
          <a:prstGeom prst="rect">
            <a:avLst/>
          </a:prstGeom>
          <a:noFill/>
          <a:ln w="9525">
            <a:noFill/>
            <a:miter lim="800000"/>
            <a:headEnd/>
            <a:tailEnd/>
          </a:ln>
        </p:spPr>
      </p:pic>
      <p:sp>
        <p:nvSpPr>
          <p:cNvPr id="26627"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26628" name="WordArt 6"/>
          <p:cNvSpPr>
            <a:spLocks noChangeArrowheads="1" noChangeShapeType="1" noTextEdit="1"/>
          </p:cNvSpPr>
          <p:nvPr/>
        </p:nvSpPr>
        <p:spPr bwMode="auto">
          <a:xfrm>
            <a:off x="5435600" y="0"/>
            <a:ext cx="3524250" cy="5300663"/>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2" cstate="print">
            <a:extLst>
              <a:ext uri="{28A0092B-C50C-407E-A947-70E740481C1C}">
                <a14:useLocalDpi xmlns:a14="http://schemas.microsoft.com/office/drawing/2010/main" xmlns="" val="0"/>
              </a:ext>
            </a:extLst>
          </a:blip>
          <a:srcRect l="30277" t="3903" r="5252" b="30882"/>
          <a:stretch/>
        </p:blipFill>
        <p:spPr bwMode="auto">
          <a:xfrm>
            <a:off x="0" y="14394"/>
            <a:ext cx="5688632" cy="6858000"/>
          </a:xfrm>
          <a:prstGeom prst="rect">
            <a:avLst/>
          </a:prstGeom>
          <a:ln>
            <a:noFill/>
          </a:ln>
          <a:extLst>
            <a:ext uri="{53640926-AAD7-44D8-BBD7-CCE9431645EC}">
              <a14:shadowObscured xmlns:a14="http://schemas.microsoft.com/office/drawing/2010/main" xmlns=""/>
            </a:ext>
          </a:extLst>
        </p:spPr>
      </p:pic>
      <p:sp>
        <p:nvSpPr>
          <p:cNvPr id="3" name="CasellaDiTesto 2"/>
          <p:cNvSpPr txBox="1"/>
          <p:nvPr/>
        </p:nvSpPr>
        <p:spPr>
          <a:xfrm>
            <a:off x="5688632" y="1268760"/>
            <a:ext cx="3275856" cy="5339923"/>
          </a:xfrm>
          <a:prstGeom prst="rect">
            <a:avLst/>
          </a:prstGeom>
          <a:noFill/>
        </p:spPr>
        <p:txBody>
          <a:bodyPr wrap="square" rtlCol="0">
            <a:spAutoFit/>
          </a:bodyPr>
          <a:lstStyle/>
          <a:p>
            <a:pPr>
              <a:lnSpc>
                <a:spcPct val="200000"/>
              </a:lnSpc>
            </a:pPr>
            <a:r>
              <a:rPr lang="it-IT" sz="4400" b="1" dirty="0" smtClean="0">
                <a:solidFill>
                  <a:srgbClr val="FF0000"/>
                </a:solidFill>
                <a:effectLst>
                  <a:outerShdw blurRad="38100" dist="38100" dir="2700000" algn="tl">
                    <a:srgbClr val="000000">
                      <a:alpha val="43137"/>
                    </a:srgbClr>
                  </a:outerShdw>
                </a:effectLst>
                <a:latin typeface="Segoe Print" panose="02000600000000000000" pitchFamily="2" charset="0"/>
              </a:rPr>
              <a:t>Le tentazioni</a:t>
            </a:r>
          </a:p>
          <a:p>
            <a:pPr>
              <a:lnSpc>
                <a:spcPct val="200000"/>
              </a:lnSpc>
            </a:pPr>
            <a:r>
              <a:rPr lang="it-IT" sz="4400" b="1" dirty="0" smtClean="0">
                <a:solidFill>
                  <a:srgbClr val="FF0000"/>
                </a:solidFill>
                <a:effectLst>
                  <a:outerShdw blurRad="38100" dist="38100" dir="2700000" algn="tl">
                    <a:srgbClr val="000000">
                      <a:alpha val="43137"/>
                    </a:srgbClr>
                  </a:outerShdw>
                </a:effectLst>
                <a:latin typeface="Segoe Print" panose="02000600000000000000" pitchFamily="2" charset="0"/>
              </a:rPr>
              <a:t>di Gesù</a:t>
            </a:r>
          </a:p>
          <a:p>
            <a:pPr>
              <a:lnSpc>
                <a:spcPct val="200000"/>
              </a:lnSpc>
            </a:pPr>
            <a:r>
              <a:rPr lang="it-IT" sz="4400" b="1" dirty="0" smtClean="0">
                <a:solidFill>
                  <a:srgbClr val="FF0000"/>
                </a:solidFill>
                <a:effectLst>
                  <a:outerShdw blurRad="38100" dist="38100" dir="2700000" algn="tl">
                    <a:srgbClr val="000000">
                      <a:alpha val="43137"/>
                    </a:srgbClr>
                  </a:outerShdw>
                </a:effectLst>
                <a:latin typeface="Segoe Print" panose="02000600000000000000" pitchFamily="2" charset="0"/>
              </a:rPr>
              <a:t>e le nostre</a:t>
            </a:r>
            <a:endParaRPr lang="it-IT" sz="4400" b="1" dirty="0">
              <a:solidFill>
                <a:srgbClr val="FF0000"/>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xmlns="" val="28022417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1552"/>
            <a:ext cx="9144000" cy="6861102"/>
          </a:xfrm>
          <a:prstGeom prst="rect">
            <a:avLst/>
          </a:prstGeom>
          <a:noFill/>
          <a:ln w="9525">
            <a:noFill/>
            <a:miter lim="800000"/>
            <a:headEnd/>
            <a:tailEnd/>
          </a:ln>
        </p:spPr>
      </p:pic>
      <p:sp>
        <p:nvSpPr>
          <p:cNvPr id="2" name="CasellaDiTesto 1"/>
          <p:cNvSpPr txBox="1"/>
          <p:nvPr/>
        </p:nvSpPr>
        <p:spPr>
          <a:xfrm>
            <a:off x="287524" y="305068"/>
            <a:ext cx="8568952" cy="5632311"/>
          </a:xfrm>
          <a:prstGeom prst="rect">
            <a:avLst/>
          </a:prstGeom>
          <a:solidFill>
            <a:srgbClr val="FFFFFF">
              <a:alpha val="69804"/>
            </a:srgbClr>
          </a:solidFill>
        </p:spPr>
        <p:txBody>
          <a:bodyPr wrap="square">
            <a:spAutoFit/>
          </a:bodyPr>
          <a:lstStyle/>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Dio onnipotente ed eterno, tu hai voluto che per mezzo dell’acqua, sorgente di vita e principio di purificazione, anche l’anima fosse lavata e ricevesse il dono della vita eterna: in questo giorno a te consacrato benedici </a:t>
            </a:r>
            <a:r>
              <a:rPr lang="it-IT" sz="4000" dirty="0" smtClean="0">
                <a:effectLst>
                  <a:outerShdw blurRad="38100" dist="38100" dir="2700000" algn="tl">
                    <a:srgbClr val="000000">
                      <a:alpha val="43137"/>
                    </a:srgbClr>
                  </a:outerShdw>
                </a:effectLst>
                <a:latin typeface="Arial Rounded MT Bold" pitchFamily="34" charset="0"/>
                <a:cs typeface="+mn-cs"/>
              </a:rPr>
              <a:t>quest’acqua</a:t>
            </a:r>
            <a:r>
              <a:rPr lang="it-IT" sz="4000" dirty="0" smtClean="0">
                <a:effectLst>
                  <a:outerShdw blurRad="38100" dist="38100" dir="2700000" algn="tl">
                    <a:srgbClr val="000000">
                      <a:alpha val="43137"/>
                    </a:srgbClr>
                  </a:outerShdw>
                </a:effectLst>
                <a:latin typeface="Arial Rounded MT Bold" pitchFamily="34" charset="0"/>
                <a:cs typeface="+mn-cs"/>
              </a:rPr>
              <a:t>, perché diventi segno della tua protezione.</a:t>
            </a:r>
            <a:endParaRPr lang="it-IT" sz="4000" dirty="0">
              <a:effectLst>
                <a:outerShdw blurRad="38100" dist="38100" dir="2700000" algn="tl">
                  <a:srgbClr val="000000">
                    <a:alpha val="43137"/>
                  </a:srgbClr>
                </a:outerShdw>
              </a:effectLst>
              <a:latin typeface="Arial Rounded MT Bold" pitchFamily="34" charset="0"/>
              <a:cs typeface="+mn-cs"/>
            </a:endParaRPr>
          </a:p>
        </p:txBody>
      </p:sp>
    </p:spTree>
    <p:extLst>
      <p:ext uri="{BB962C8B-B14F-4D97-AF65-F5344CB8AC3E}">
        <p14:creationId xmlns:p14="http://schemas.microsoft.com/office/powerpoint/2010/main" xmlns="" val="17997744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85750" y="285750"/>
            <a:ext cx="8643938" cy="5632450"/>
          </a:xfrm>
          <a:prstGeom prst="rect">
            <a:avLst/>
          </a:prstGeom>
          <a:noFill/>
          <a:ln w="9525">
            <a:noFill/>
            <a:miter lim="800000"/>
            <a:headEnd/>
            <a:tailEnd/>
          </a:ln>
        </p:spPr>
        <p:txBody>
          <a:bodyPr anchor="ctr">
            <a:spAutoFit/>
          </a:bodyPr>
          <a:lstStyle/>
          <a:p>
            <a:pPr algn="just"/>
            <a:r>
              <a:rPr lang="it-IT" sz="4000" b="1">
                <a:latin typeface="Tahoma" pitchFamily="34" charset="0"/>
                <a:ea typeface="Times New Roman" pitchFamily="18" charset="0"/>
                <a:cs typeface="Tahoma" pitchFamily="34" charset="0"/>
              </a:rPr>
              <a:t>Io credo in Dio, Padre onnipotente, creatore del cielo e della terra; e in Gesù Cristo, suo unico Figlio, nostro Signore, </a:t>
            </a:r>
            <a:r>
              <a:rPr lang="it-IT" sz="4000" b="1" u="sng">
                <a:latin typeface="Tahoma" pitchFamily="34" charset="0"/>
                <a:ea typeface="Times New Roman" pitchFamily="18" charset="0"/>
                <a:cs typeface="Tahoma" pitchFamily="34" charset="0"/>
              </a:rPr>
              <a:t>il quale fu concepito di Spirito Santo, nacque da Maria Vergine</a:t>
            </a:r>
            <a:r>
              <a:rPr lang="it-IT" sz="4000" b="1">
                <a:latin typeface="Tahoma" pitchFamily="34" charset="0"/>
                <a:ea typeface="Times New Roman" pitchFamily="18" charset="0"/>
                <a:cs typeface="Tahoma" pitchFamily="34" charset="0"/>
              </a:rPr>
              <a:t>, patì sotto Ponzio Pilato, fu crocifisso, morì e fu sepolto; discese agli inferi; </a:t>
            </a:r>
            <a:endParaRPr lang="it-IT" sz="4000">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214313" y="214313"/>
            <a:ext cx="8643937" cy="6248400"/>
          </a:xfrm>
          <a:prstGeom prst="rect">
            <a:avLst/>
          </a:prstGeom>
          <a:noFill/>
          <a:ln w="9525">
            <a:noFill/>
            <a:miter lim="800000"/>
            <a:headEnd/>
            <a:tailEnd/>
          </a:ln>
        </p:spPr>
        <p:txBody>
          <a:bodyPr>
            <a:spAutoFit/>
          </a:bodyPr>
          <a:lstStyle/>
          <a:p>
            <a:pPr algn="just" eaLnBrk="0" hangingPunct="0"/>
            <a:r>
              <a:rPr lang="it-IT" sz="4000" b="1" dirty="0">
                <a:solidFill>
                  <a:srgbClr val="000000"/>
                </a:solidFill>
                <a:latin typeface="Tahoma" pitchFamily="34" charset="0"/>
                <a:ea typeface="Times New Roman" pitchFamily="18" charset="0"/>
                <a:cs typeface="Tahoma" pitchFamily="34" charset="0"/>
              </a:rPr>
              <a:t>il terzo giorno risuscitò da morte; salì al cielo, siede alla destra di Dio Padre onnipotente; di là verrà a giudicare i vivi e i morti. Credo nello Spirito Santo, la santa Chiesa cattolica, la comunione dei santi, la remissione dei peccati, la risurrezione della carne, la vita eterna. Amen.</a:t>
            </a:r>
            <a:endParaRPr lang="it-IT" sz="4000" dirty="0">
              <a:solidFill>
                <a:srgbClr val="000000"/>
              </a:solidFill>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rvizioliturgico.it/wp-content/uploads/2013/06/eucarist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8640"/>
            <a:ext cx="2672526"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SEGNI</a:t>
            </a:r>
          </a:p>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DEL TUO</a:t>
            </a:r>
          </a:p>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AMORE</a:t>
            </a:r>
            <a:endParaRPr lang="it-IT"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xmlns="" val="19705120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Z6hBXOfe3x15Yx2bU-dzATfEg-2a8izrUuFZiotk9RYaGS4jF2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4" y="-21478"/>
            <a:ext cx="914696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4572000" cy="1323439"/>
          </a:xfrm>
          <a:prstGeom prst="rect">
            <a:avLst/>
          </a:prstGeom>
          <a:solidFill>
            <a:srgbClr val="33CC33">
              <a:alpha val="45882"/>
            </a:srgbClr>
          </a:solidFill>
        </p:spPr>
        <p:txBody>
          <a:bodyPr>
            <a:spAutoFit/>
          </a:bodyPr>
          <a:lstStyle/>
          <a:p>
            <a:pPr fontAlgn="auto">
              <a:spcBef>
                <a:spcPts val="0"/>
              </a:spcBef>
              <a:spcAft>
                <a:spcPts val="0"/>
              </a:spcAft>
            </a:pPr>
            <a:r>
              <a:rPr lang="it-IT" sz="40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e mille grani nelle spighe d'oro </a:t>
            </a:r>
            <a:endParaRPr lang="it-IT" sz="1800" dirty="0">
              <a:solidFill>
                <a:schemeClr val="bg1"/>
              </a:solidFill>
              <a:latin typeface="Calibri"/>
            </a:endParaRPr>
          </a:p>
        </p:txBody>
      </p:sp>
    </p:spTree>
    <p:extLst>
      <p:ext uri="{BB962C8B-B14F-4D97-AF65-F5344CB8AC3E}">
        <p14:creationId xmlns:p14="http://schemas.microsoft.com/office/powerpoint/2010/main" xmlns="" val="17565617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4.staticflickr.com/3090/2547484315_66a83a848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7258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264696" cy="1323439"/>
          </a:xfrm>
          <a:prstGeom prst="rect">
            <a:avLst/>
          </a:prstGeom>
          <a:solidFill>
            <a:srgbClr val="33CC33">
              <a:alpha val="45882"/>
            </a:srgbClr>
          </a:solidFill>
        </p:spPr>
        <p:txBody>
          <a:bodyPr wrap="square">
            <a:spAutoFit/>
          </a:bodyPr>
          <a:lstStyle/>
          <a:p>
            <a:pPr fontAlgn="auto">
              <a:spcBef>
                <a:spcPts val="0"/>
              </a:spcBef>
              <a:spcAft>
                <a:spcPts val="0"/>
              </a:spcAft>
            </a:pPr>
            <a:r>
              <a:rPr lang="it-IT" sz="40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mandano fragranza e danno gioia al cuore, </a:t>
            </a:r>
            <a:endParaRPr lang="it-IT" sz="1800" dirty="0">
              <a:solidFill>
                <a:schemeClr val="bg1"/>
              </a:solidFill>
              <a:latin typeface="Calibri"/>
            </a:endParaRPr>
          </a:p>
        </p:txBody>
      </p:sp>
    </p:spTree>
    <p:extLst>
      <p:ext uri="{BB962C8B-B14F-4D97-AF65-F5344CB8AC3E}">
        <p14:creationId xmlns:p14="http://schemas.microsoft.com/office/powerpoint/2010/main" xmlns="" val="27935374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123rf.com/400wm/400/400/alexan66/alexan661009/alexan66100900175/7936094-bread-a-bag-with-wheat-and-ea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994"/>
            <a:ext cx="9175212" cy="68390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5112568" cy="1323439"/>
          </a:xfrm>
          <a:prstGeom prst="rect">
            <a:avLst/>
          </a:prstGeom>
          <a:solidFill>
            <a:srgbClr val="33CC33">
              <a:alpha val="45882"/>
            </a:srgbClr>
          </a:solidFill>
        </p:spPr>
        <p:txBody>
          <a:bodyPr wrap="square">
            <a:spAutoFit/>
          </a:bodyPr>
          <a:lstStyle/>
          <a:p>
            <a:pPr fontAlgn="auto">
              <a:spcBef>
                <a:spcPts val="0"/>
              </a:spcBef>
              <a:spcAft>
                <a:spcPts val="0"/>
              </a:spcAft>
            </a:pPr>
            <a:r>
              <a:rPr lang="it-IT" sz="40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macinati, fanno un pane solo: </a:t>
            </a:r>
            <a:endParaRPr lang="it-IT" sz="1800" dirty="0">
              <a:solidFill>
                <a:schemeClr val="bg1"/>
              </a:solidFill>
              <a:latin typeface="Calibri"/>
            </a:endParaRPr>
          </a:p>
        </p:txBody>
      </p:sp>
    </p:spTree>
    <p:extLst>
      <p:ext uri="{BB962C8B-B14F-4D97-AF65-F5344CB8AC3E}">
        <p14:creationId xmlns:p14="http://schemas.microsoft.com/office/powerpoint/2010/main" xmlns="" val="1088674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tonobalaguer/tonobalaguer0912/tonobalaguer091200012/6038572-pain-sur-une-table-en-bois-avec-des-pointes-de-ble-oreil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148"/>
            <a:ext cx="9118352" cy="68508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4608512" cy="1323439"/>
          </a:xfrm>
          <a:prstGeom prst="rect">
            <a:avLst/>
          </a:prstGeom>
          <a:solidFill>
            <a:srgbClr val="33CC33">
              <a:alpha val="45882"/>
            </a:srgbClr>
          </a:solidFill>
        </p:spPr>
        <p:txBody>
          <a:bodyPr wrap="square">
            <a:spAutoFit/>
          </a:bodyPr>
          <a:lstStyle/>
          <a:p>
            <a:pPr algn="ctr" fontAlgn="auto">
              <a:spcBef>
                <a:spcPts val="0"/>
              </a:spcBef>
              <a:spcAft>
                <a:spcPts val="0"/>
              </a:spcAft>
            </a:pPr>
            <a:r>
              <a:rPr lang="it-IT" sz="40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pane quotidiano, </a:t>
            </a:r>
            <a:endParaRPr lang="it-IT" sz="4000"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fontAlgn="auto">
              <a:spcBef>
                <a:spcPts val="0"/>
              </a:spcBef>
              <a:spcAft>
                <a:spcPts val="0"/>
              </a:spcAft>
            </a:pPr>
            <a:r>
              <a:rPr lang="it-IT" sz="4000"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dono </a:t>
            </a:r>
            <a:r>
              <a:rPr lang="it-IT" sz="40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tuo, Signore. </a:t>
            </a:r>
            <a:endParaRPr lang="it-IT" sz="1800" dirty="0">
              <a:solidFill>
                <a:schemeClr val="bg1"/>
              </a:solidFill>
              <a:latin typeface="Calibri"/>
            </a:endParaRPr>
          </a:p>
        </p:txBody>
      </p:sp>
    </p:spTree>
    <p:extLst>
      <p:ext uri="{BB962C8B-B14F-4D97-AF65-F5344CB8AC3E}">
        <p14:creationId xmlns:p14="http://schemas.microsoft.com/office/powerpoint/2010/main" xmlns="" val="245328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xmlns="" val="22125192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3491880" y="980728"/>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xmlns="" val="13731314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xmlns="" val="284084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1"/>
            <a:ext cx="9144000" cy="6857999"/>
          </a:xfrm>
          <a:prstGeom prst="rect">
            <a:avLst/>
          </a:prstGeom>
          <a:noFill/>
          <a:ln w="9525">
            <a:noFill/>
            <a:miter lim="800000"/>
            <a:headEnd/>
            <a:tailEnd/>
          </a:ln>
        </p:spPr>
      </p:pic>
      <p:sp>
        <p:nvSpPr>
          <p:cNvPr id="2" name="CasellaDiTesto 1"/>
          <p:cNvSpPr txBox="1"/>
          <p:nvPr/>
        </p:nvSpPr>
        <p:spPr>
          <a:xfrm>
            <a:off x="215516" y="735955"/>
            <a:ext cx="8712968" cy="4770537"/>
          </a:xfrm>
          <a:prstGeom prst="rect">
            <a:avLst/>
          </a:prstGeom>
          <a:solidFill>
            <a:srgbClr val="FFFFFF">
              <a:alpha val="60000"/>
            </a:srgbClr>
          </a:solidFill>
        </p:spPr>
        <p:txBody>
          <a:bodyPr wrap="square">
            <a:spAutoFit/>
          </a:bodyPr>
          <a:lstStyle/>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Rinnova in noi, o Signore, la fonte viva della tua grazia e difendici da ogni male del corpo e dello spirito, perché veniamo a te con cuore puro per ricevere la tua salvezza. Per Cristo nostro Signore.	</a:t>
            </a:r>
            <a:endParaRPr lang="it-IT" sz="4000" dirty="0" smtClean="0">
              <a:effectLst>
                <a:outerShdw blurRad="38100" dist="38100" dir="2700000" algn="tl">
                  <a:srgbClr val="000000">
                    <a:alpha val="43137"/>
                  </a:srgbClr>
                </a:outerShdw>
              </a:effectLst>
              <a:latin typeface="Arial Rounded MT Bold" pitchFamily="34" charset="0"/>
              <a:cs typeface="+mn-cs"/>
            </a:endParaRPr>
          </a:p>
          <a:p>
            <a:pPr eaLnBrk="0" hangingPunct="0">
              <a:defRPr/>
            </a:pPr>
            <a:r>
              <a:rPr lang="it-IT" sz="4000" b="1" dirty="0" smtClean="0">
                <a:solidFill>
                  <a:srgbClr val="FF0000"/>
                </a:solidFill>
                <a:effectLst>
                  <a:outerShdw blurRad="38100" dist="38100" dir="2700000" algn="tl">
                    <a:srgbClr val="000000">
                      <a:alpha val="43137"/>
                    </a:srgbClr>
                  </a:outerShdw>
                </a:effectLst>
                <a:latin typeface="Arial Rounded MT Bold" pitchFamily="34" charset="0"/>
                <a:cs typeface="+mn-cs"/>
              </a:rPr>
              <a:t>Amen</a:t>
            </a:r>
            <a:r>
              <a:rPr lang="it-IT" sz="4000" b="1" dirty="0">
                <a:solidFill>
                  <a:srgbClr val="FF0000"/>
                </a:solidFill>
                <a:effectLst>
                  <a:outerShdw blurRad="38100" dist="38100" dir="2700000" algn="tl">
                    <a:srgbClr val="000000">
                      <a:alpha val="43137"/>
                    </a:srgbClr>
                  </a:outerShdw>
                </a:effectLst>
                <a:latin typeface="Arial Rounded MT Bold" pitchFamily="34" charset="0"/>
                <a:cs typeface="+mn-cs"/>
              </a:rPr>
              <a:t>.</a:t>
            </a:r>
          </a:p>
          <a:p>
            <a:pPr eaLnBrk="0" hangingPunct="0">
              <a:defRPr/>
            </a:pPr>
            <a:endParaRPr lang="it-IT" dirty="0">
              <a:effectLst>
                <a:outerShdw blurRad="38100" dist="38100" dir="2700000" algn="tl">
                  <a:srgbClr val="000000">
                    <a:alpha val="43137"/>
                  </a:srgbClr>
                </a:outerShdw>
              </a:effectLst>
              <a:latin typeface="Times"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xmlns="" val="29902429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0/07/Grappolo_d%27uva_Gaglioppo_in_Calabr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151728"/>
            <a:ext cx="5742384" cy="1938992"/>
          </a:xfrm>
          <a:prstGeom prst="rect">
            <a:avLst/>
          </a:prstGeom>
          <a:solidFill>
            <a:schemeClr val="accent2">
              <a:lumMod val="60000"/>
              <a:lumOff val="40000"/>
            </a:schemeClr>
          </a:solidFill>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grappoli maturi sotto il sole,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festa della terra, </a:t>
            </a:r>
            <a:endParaRPr lang="it-IT" sz="1800" dirty="0">
              <a:solidFill>
                <a:prstClr val="black"/>
              </a:solidFill>
              <a:latin typeface="Calibri"/>
            </a:endParaRPr>
          </a:p>
        </p:txBody>
      </p:sp>
    </p:spTree>
    <p:extLst>
      <p:ext uri="{BB962C8B-B14F-4D97-AF65-F5344CB8AC3E}">
        <p14:creationId xmlns:p14="http://schemas.microsoft.com/office/powerpoint/2010/main" xmlns="" val="23620683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magini.4ever.eu/data/download/cibi-e-bevande/grappolo%20duva,%20vigneto%2016217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73208" cy="71909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013228"/>
            <a:ext cx="4572000" cy="2554545"/>
          </a:xfrm>
          <a:prstGeom prst="rect">
            <a:avLst/>
          </a:prstGeom>
          <a:solidFill>
            <a:schemeClr val="accent2">
              <a:lumMod val="60000"/>
              <a:lumOff val="40000"/>
            </a:schemeClr>
          </a:solidFill>
        </p:spPr>
        <p:txBody>
          <a:bodyPr>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donano vigore,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da ogni perla stilla il vino nuovo: </a:t>
            </a:r>
            <a:endParaRPr lang="it-IT" sz="1800" dirty="0">
              <a:solidFill>
                <a:prstClr val="black"/>
              </a:solidFill>
              <a:latin typeface="Calibri"/>
            </a:endParaRPr>
          </a:p>
        </p:txBody>
      </p:sp>
    </p:spTree>
    <p:extLst>
      <p:ext uri="{BB962C8B-B14F-4D97-AF65-F5344CB8AC3E}">
        <p14:creationId xmlns:p14="http://schemas.microsoft.com/office/powerpoint/2010/main" xmlns="" val="21946530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4ever.eu/data/download/aliments-et-boissons/vin,%20raisin,%20tonneau%201665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99392"/>
            <a:ext cx="9101809" cy="69573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572000" y="692696"/>
            <a:ext cx="4572000" cy="1323439"/>
          </a:xfrm>
          <a:prstGeom prst="rect">
            <a:avLst/>
          </a:prstGeom>
        </p:spPr>
        <p:txBody>
          <a:bodyPr>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vino della gioia, dono tuo, Signore. </a:t>
            </a:r>
            <a:endParaRPr lang="it-IT" sz="1800" dirty="0">
              <a:solidFill>
                <a:prstClr val="black"/>
              </a:solidFill>
              <a:latin typeface="Calibri"/>
            </a:endParaRPr>
          </a:p>
        </p:txBody>
      </p:sp>
    </p:spTree>
    <p:extLst>
      <p:ext uri="{BB962C8B-B14F-4D97-AF65-F5344CB8AC3E}">
        <p14:creationId xmlns:p14="http://schemas.microsoft.com/office/powerpoint/2010/main" xmlns="" val="608162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xmlns="" val="5937004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3923928" y="836712"/>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xmlns="" val="3138214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xmlns="" val="20273120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xmlns="" val="5971351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xmlns="" val="32526449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3689648" y="620688"/>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xmlns="" val="2512474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davanti a questo amo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5981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xmlns="" val="20273120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xmlns="" val="36229902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r>
              <a:rPr lang="it-IT" sz="3600" dirty="0">
                <a:latin typeface="+mj-lt"/>
                <a:cs typeface="Times New Roman" pitchFamily="18" charset="0"/>
              </a:rPr>
              <a:t>.</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8765" cy="6858000"/>
          </a:xfrm>
          <a:prstGeom prst="rect">
            <a:avLst/>
          </a:prstGeom>
          <a:noFill/>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endParaRPr lang="it-IT" dirty="0">
              <a:solidFill>
                <a:prstClr val="black"/>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6948264"/>
          </a:xfrm>
          <a:prstGeom prst="rect">
            <a:avLst/>
          </a:prstGeom>
          <a:noFill/>
        </p:spPr>
      </p:pic>
      <p:sp>
        <p:nvSpPr>
          <p:cNvPr id="3" name="CasellaDiTesto 2"/>
          <p:cNvSpPr txBox="1"/>
          <p:nvPr/>
        </p:nvSpPr>
        <p:spPr>
          <a:xfrm>
            <a:off x="323528" y="1772816"/>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della tua gloria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7022782"/>
          </a:xfrm>
          <a:prstGeom prst="rect">
            <a:avLst/>
          </a:prstGeom>
          <a:noFill/>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nel nome del Signore.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6669360"/>
          </a:xfrm>
          <a:prstGeom prst="rect">
            <a:avLst/>
          </a:prstGeom>
          <a:noFill/>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58255"/>
          </a:xfrm>
          <a:prstGeom prst="rect">
            <a:avLst/>
          </a:prstGeom>
        </p:spPr>
      </p:pic>
      <p:sp>
        <p:nvSpPr>
          <p:cNvPr id="3" name="Rettangolo 2"/>
          <p:cNvSpPr/>
          <p:nvPr/>
        </p:nvSpPr>
        <p:spPr>
          <a:xfrm>
            <a:off x="215516" y="4919008"/>
            <a:ext cx="8712968" cy="1938992"/>
          </a:xfrm>
          <a:prstGeom prst="rect">
            <a:avLst/>
          </a:prstGeom>
        </p:spPr>
        <p:txBody>
          <a:bodyPr wrap="square">
            <a:spAutoFit/>
          </a:bodyPr>
          <a:lstStyle/>
          <a:p>
            <a:r>
              <a:rPr lang="it-IT" sz="4000" dirty="0">
                <a:latin typeface="Aharoni" panose="02010803020104030203" pitchFamily="2" charset="-79"/>
                <a:cs typeface="Aharoni" panose="02010803020104030203" pitchFamily="2" charset="-79"/>
              </a:rPr>
              <a:t>Hai disteso le tue braccia anche per me </a:t>
            </a:r>
            <a:r>
              <a:rPr lang="it-IT" sz="4000" dirty="0" err="1" smtClean="0">
                <a:latin typeface="Aharoni" panose="02010803020104030203" pitchFamily="2" charset="-79"/>
                <a:cs typeface="Aharoni" panose="02010803020104030203" pitchFamily="2" charset="-79"/>
              </a:rPr>
              <a:t>Gesu’</a:t>
            </a:r>
            <a:r>
              <a:rPr lang="it-IT" sz="4000" dirty="0" smtClean="0">
                <a:latin typeface="Aharoni" panose="02010803020104030203" pitchFamily="2" charset="-79"/>
                <a:cs typeface="Aharoni" panose="02010803020104030203" pitchFamily="2" charset="-79"/>
              </a:rPr>
              <a:t>, </a:t>
            </a:r>
            <a:r>
              <a:rPr lang="it-IT" sz="4000" dirty="0">
                <a:latin typeface="Aharoni" panose="02010803020104030203" pitchFamily="2" charset="-79"/>
                <a:cs typeface="Aharoni" panose="02010803020104030203" pitchFamily="2" charset="-79"/>
              </a:rPr>
              <a:t>dal tuo cuore come fonte hai versato pace in me,</a:t>
            </a:r>
          </a:p>
        </p:txBody>
      </p:sp>
    </p:spTree>
    <p:extLst>
      <p:ext uri="{BB962C8B-B14F-4D97-AF65-F5344CB8AC3E}">
        <p14:creationId xmlns:p14="http://schemas.microsoft.com/office/powerpoint/2010/main" xmlns="" val="27803402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mmagine correlata">
            <a:hlinkClick r:id="rId2"/>
          </p:cNvPr>
          <p:cNvPicPr>
            <a:picLocks noChangeAspect="1" noChangeArrowheads="1"/>
          </p:cNvPicPr>
          <p:nvPr/>
        </p:nvPicPr>
        <p:blipFill>
          <a:blip r:embed="rId3" cstate="print"/>
          <a:srcRect/>
          <a:stretch>
            <a:fillRect/>
          </a:stretch>
        </p:blipFill>
        <p:spPr bwMode="auto">
          <a:xfrm>
            <a:off x="-2" y="0"/>
            <a:ext cx="9144001" cy="6858000"/>
          </a:xfrm>
          <a:prstGeom prst="rect">
            <a:avLst/>
          </a:prstGeom>
          <a:noFill/>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p:txBody>
      </p:sp>
      <p:sp>
        <p:nvSpPr>
          <p:cNvPr id="6" name="Rettangolo 5"/>
          <p:cNvSpPr/>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3" descr="Eucaristia 7.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099"/>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rPr>
              <a:t>Mistero della fede.</a:t>
            </a:r>
          </a:p>
          <a:p>
            <a:pPr eaLnBrk="0" hangingPunct="0">
              <a:defRPr/>
            </a:pPr>
            <a:endParaRPr lang="it-IT" dirty="0">
              <a:latin typeface="Times" charset="0"/>
            </a:endParaRP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Tu ci hai redenti con la tua croce </a:t>
            </a: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e la tua risurrezione: </a:t>
            </a: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salvaci, o Salvatore del mondo.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magine 2" descr="0015.tif"/>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1378" name="Rectangle 1"/>
          <p:cNvSpPr>
            <a:spLocks noChangeArrowheads="1"/>
          </p:cNvSpPr>
          <p:nvPr/>
        </p:nvSpPr>
        <p:spPr bwMode="auto">
          <a:xfrm>
            <a:off x="214313" y="-147139"/>
            <a:ext cx="8715405" cy="710963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Padre nostro, che sei nei cieli,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sia santificato il tuo nome,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venga il tuo regno,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sia fatta la tua volontà,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come in cielo così in terra.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Dacci oggi il nostro pane quotidiano,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e rimetti a noi i nostri debiti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come </a:t>
            </a:r>
            <a:r>
              <a:rPr lang="it-IT" sz="3800" b="1" dirty="0" smtClean="0">
                <a:effectLst>
                  <a:outerShdw blurRad="38100" dist="38100" dir="2700000" algn="tl">
                    <a:srgbClr val="000000">
                      <a:alpha val="43137"/>
                    </a:srgbClr>
                  </a:outerShdw>
                </a:effectLst>
                <a:latin typeface="Arial" pitchFamily="34" charset="0"/>
                <a:cs typeface="Arial" pitchFamily="34" charset="0"/>
              </a:rPr>
              <a:t>anche noi </a:t>
            </a:r>
            <a:r>
              <a:rPr lang="it-IT" sz="3800" b="1" dirty="0" smtClean="0">
                <a:effectLst>
                  <a:outerShdw blurRad="38100" dist="38100" dir="2700000" algn="tl">
                    <a:srgbClr val="000000">
                      <a:alpha val="43137"/>
                    </a:srgbClr>
                  </a:outerShdw>
                </a:effectLst>
                <a:latin typeface="Arial" pitchFamily="34" charset="0"/>
                <a:cs typeface="Arial" pitchFamily="34" charset="0"/>
              </a:rPr>
              <a:t>li rimettiamo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ai nostri debitori,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e non </a:t>
            </a:r>
            <a:r>
              <a:rPr lang="it-IT" sz="3800" b="1" dirty="0" smtClean="0">
                <a:effectLst>
                  <a:outerShdw blurRad="38100" dist="38100" dir="2700000" algn="tl">
                    <a:srgbClr val="000000">
                      <a:alpha val="43137"/>
                    </a:srgbClr>
                  </a:outerShdw>
                </a:effectLst>
                <a:latin typeface="Arial" pitchFamily="34" charset="0"/>
                <a:cs typeface="Arial" pitchFamily="34" charset="0"/>
              </a:rPr>
              <a:t>abbandonarci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alla </a:t>
            </a:r>
            <a:r>
              <a:rPr lang="it-IT" sz="3800" b="1" dirty="0" smtClean="0">
                <a:effectLst>
                  <a:outerShdw blurRad="38100" dist="38100" dir="2700000" algn="tl">
                    <a:srgbClr val="000000">
                      <a:alpha val="43137"/>
                    </a:srgbClr>
                  </a:outerShdw>
                </a:effectLst>
                <a:latin typeface="Arial" pitchFamily="34" charset="0"/>
                <a:cs typeface="Arial" pitchFamily="34" charset="0"/>
              </a:rPr>
              <a:t>tentazione,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ma liberaci dal male.</a:t>
            </a:r>
            <a:endParaRPr lang="it-IT" sz="38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mmagine correlata">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16737" name="Rectangle 1"/>
          <p:cNvSpPr>
            <a:spLocks noChangeArrowheads="1"/>
          </p:cNvSpPr>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potenza </a:t>
            </a:r>
          </a:p>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e la gloria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secoli.</a:t>
            </a:r>
            <a:endParaRPr lang="it-IT" sz="5400" dirty="0">
              <a:solidFill>
                <a:srgbClr val="0808D1"/>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xmlns="" val="31595494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47464"/>
            <a:ext cx="9144000" cy="5681785"/>
          </a:xfrm>
          <a:prstGeom prst="rect">
            <a:avLst/>
          </a:prstGeom>
        </p:spPr>
      </p:pic>
      <p:sp>
        <p:nvSpPr>
          <p:cNvPr id="3" name="Rettangolo 2"/>
          <p:cNvSpPr/>
          <p:nvPr/>
        </p:nvSpPr>
        <p:spPr>
          <a:xfrm>
            <a:off x="251520" y="4919008"/>
            <a:ext cx="8640960" cy="1938992"/>
          </a:xfrm>
          <a:prstGeom prst="rect">
            <a:avLst/>
          </a:prstGeom>
        </p:spPr>
        <p:txBody>
          <a:bodyPr wrap="square">
            <a:spAutoFit/>
          </a:bodyPr>
          <a:lstStyle/>
          <a:p>
            <a:r>
              <a:rPr lang="it-IT" sz="4000" dirty="0">
                <a:latin typeface="Aharoni" panose="02010803020104030203" pitchFamily="2" charset="-79"/>
                <a:cs typeface="Aharoni" panose="02010803020104030203" pitchFamily="2" charset="-79"/>
              </a:rPr>
              <a:t>cerco ancora il mio peccato ma non </a:t>
            </a:r>
            <a:r>
              <a:rPr lang="it-IT" sz="4000" dirty="0" err="1" smtClean="0">
                <a:latin typeface="Aharoni" panose="02010803020104030203" pitchFamily="2" charset="-79"/>
                <a:cs typeface="Aharoni" panose="02010803020104030203" pitchFamily="2" charset="-79"/>
              </a:rPr>
              <a:t>c’e’</a:t>
            </a:r>
            <a:r>
              <a:rPr lang="it-IT" sz="4000" dirty="0" smtClean="0">
                <a:latin typeface="Aharoni" panose="02010803020104030203" pitchFamily="2" charset="-79"/>
                <a:cs typeface="Aharoni" panose="02010803020104030203" pitchFamily="2" charset="-79"/>
              </a:rPr>
              <a:t>. </a:t>
            </a:r>
            <a:r>
              <a:rPr lang="it-IT" sz="4000" dirty="0">
                <a:latin typeface="Aharoni" panose="02010803020104030203" pitchFamily="2" charset="-79"/>
                <a:cs typeface="Aharoni" panose="02010803020104030203" pitchFamily="2" charset="-79"/>
              </a:rPr>
              <a:t>Tu da sempre vinci il mondo dal tuo trono di dolore.</a:t>
            </a:r>
          </a:p>
        </p:txBody>
      </p:sp>
    </p:spTree>
    <p:extLst>
      <p:ext uri="{BB962C8B-B14F-4D97-AF65-F5344CB8AC3E}">
        <p14:creationId xmlns:p14="http://schemas.microsoft.com/office/powerpoint/2010/main" xmlns="" val="23709233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atic.guide.supereva.it/guide/ma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94944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84164" y="116632"/>
            <a:ext cx="8568952" cy="707886"/>
          </a:xfrm>
          <a:prstGeom prst="rect">
            <a:avLst/>
          </a:prstGeom>
        </p:spPr>
        <p:txBody>
          <a:bodyPr wrap="square">
            <a:spAutoFit/>
          </a:bodyPr>
          <a:lstStyle/>
          <a:p>
            <a:pPr algn="ctr"/>
            <a:r>
              <a:rPr lang="it-IT" sz="4000" b="1" dirty="0" smtClean="0">
                <a:solidFill>
                  <a:prstClr val="black"/>
                </a:solidFill>
                <a:effectLst>
                  <a:outerShdw blurRad="38100" dist="38100" dir="2700000" algn="tl">
                    <a:srgbClr val="000000">
                      <a:alpha val="43137"/>
                    </a:srgbClr>
                  </a:outerShdw>
                </a:effectLst>
                <a:latin typeface="Calibri"/>
              </a:rPr>
              <a:t>             Dai</a:t>
            </a:r>
            <a:r>
              <a:rPr lang="it-IT" sz="4000" b="1" dirty="0">
                <a:solidFill>
                  <a:prstClr val="black"/>
                </a:solidFill>
                <a:effectLst>
                  <a:outerShdw blurRad="38100" dist="38100" dir="2700000" algn="tl">
                    <a:srgbClr val="000000">
                      <a:alpha val="43137"/>
                    </a:srgbClr>
                  </a:outerShdw>
                </a:effectLst>
                <a:latin typeface="Calibri"/>
              </a:rPr>
              <a:t>, fratello, </a:t>
            </a:r>
            <a:endParaRPr lang="it-IT" dirty="0"/>
          </a:p>
        </p:txBody>
      </p:sp>
    </p:spTree>
    <p:extLst>
      <p:ext uri="{BB962C8B-B14F-4D97-AF65-F5344CB8AC3E}">
        <p14:creationId xmlns:p14="http://schemas.microsoft.com/office/powerpoint/2010/main" xmlns="" val="31958922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osmini.it/Resource/Vocazioni/Mani%20nel%20ciel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81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7304" y="2276872"/>
            <a:ext cx="4569392" cy="707886"/>
          </a:xfrm>
          <a:prstGeom prst="rect">
            <a:avLst/>
          </a:prstGeom>
        </p:spPr>
        <p:txBody>
          <a:bodyPr wrap="none">
            <a:spAutoFit/>
          </a:bodyPr>
          <a:lstStyle/>
          <a:p>
            <a:pPr lvl="0" algn="ctr"/>
            <a:r>
              <a:rPr lang="it-IT" sz="4000" b="1" dirty="0">
                <a:solidFill>
                  <a:prstClr val="black"/>
                </a:solidFill>
                <a:effectLst>
                  <a:outerShdw blurRad="38100" dist="38100" dir="2700000" algn="tl">
                    <a:srgbClr val="000000">
                      <a:alpha val="43137"/>
                    </a:srgbClr>
                  </a:outerShdw>
                </a:effectLst>
                <a:latin typeface="Calibri"/>
              </a:rPr>
              <a:t>dammi la tua mano, </a:t>
            </a:r>
            <a:endParaRPr lang="it-IT" dirty="0">
              <a:solidFill>
                <a:prstClr val="black"/>
              </a:solidFill>
            </a:endParaRPr>
          </a:p>
        </p:txBody>
      </p:sp>
    </p:spTree>
    <p:extLst>
      <p:ext uri="{BB962C8B-B14F-4D97-AF65-F5344CB8AC3E}">
        <p14:creationId xmlns:p14="http://schemas.microsoft.com/office/powerpoint/2010/main" xmlns="" val="2484792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9/Hermandad_-_friendshi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59531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p:cNvSpPr/>
          <p:nvPr/>
        </p:nvSpPr>
        <p:spPr>
          <a:xfrm>
            <a:off x="287524" y="6021288"/>
            <a:ext cx="8568952" cy="707886"/>
          </a:xfrm>
          <a:prstGeom prst="rect">
            <a:avLst/>
          </a:prstGeom>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rPr>
              <a:t>perché io possa dire: pace a te. </a:t>
            </a:r>
            <a:endParaRPr lang="it-IT" dirty="0"/>
          </a:p>
        </p:txBody>
      </p:sp>
    </p:spTree>
    <p:extLst>
      <p:ext uri="{BB962C8B-B14F-4D97-AF65-F5344CB8AC3E}">
        <p14:creationId xmlns:p14="http://schemas.microsoft.com/office/powerpoint/2010/main" xmlns="" val="7614275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YicnfdyMyAE/TrWC7Xhl9SI/AAAAAAAAAHw/GsHl5Rhb8zg/s1600/condividilo_oscar_wilde_dorian_gray_segre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97" y="0"/>
            <a:ext cx="669340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6686411" y="116632"/>
            <a:ext cx="2286000" cy="5632311"/>
          </a:xfrm>
          <a:prstGeom prst="rect">
            <a:avLst/>
          </a:prstGeom>
        </p:spPr>
        <p:txBody>
          <a:bodyPr wrap="square">
            <a:spAutoFit/>
          </a:bodyPr>
          <a:lstStyle/>
          <a:p>
            <a:pPr lvl="0"/>
            <a:r>
              <a:rPr lang="it-IT" sz="4000" b="1" dirty="0">
                <a:solidFill>
                  <a:prstClr val="black"/>
                </a:solidFill>
                <a:effectLst>
                  <a:outerShdw blurRad="38100" dist="38100" dir="2700000" algn="tl">
                    <a:srgbClr val="000000">
                      <a:alpha val="43137"/>
                    </a:srgbClr>
                  </a:outerShdw>
                </a:effectLst>
                <a:latin typeface="Calibri"/>
              </a:rPr>
              <a:t>Dai, sorella, </a:t>
            </a:r>
            <a:endParaRPr lang="it-IT" sz="4000" b="1" dirty="0" smtClean="0">
              <a:solidFill>
                <a:prstClr val="black"/>
              </a:solidFill>
              <a:effectLst>
                <a:outerShdw blurRad="38100" dist="38100" dir="2700000" algn="tl">
                  <a:srgbClr val="000000">
                    <a:alpha val="43137"/>
                  </a:srgbClr>
                </a:outerShdw>
              </a:effectLst>
              <a:latin typeface="Calibri"/>
            </a:endParaRPr>
          </a:p>
          <a:p>
            <a:pPr lvl="0"/>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cosa hai paura, </a:t>
            </a:r>
            <a:endParaRPr lang="it-IT" sz="4000" b="1" dirty="0" smtClean="0">
              <a:solidFill>
                <a:prstClr val="black"/>
              </a:solidFill>
              <a:effectLst>
                <a:outerShdw blurRad="38100" dist="38100" dir="2700000" algn="tl">
                  <a:srgbClr val="000000">
                    <a:alpha val="43137"/>
                  </a:srgbClr>
                </a:outerShdw>
              </a:effectLst>
              <a:latin typeface="Calibri"/>
            </a:endParaRPr>
          </a:p>
          <a:p>
            <a:pPr lvl="0"/>
            <a:r>
              <a:rPr lang="it-IT" sz="4000" b="1" dirty="0" smtClean="0">
                <a:solidFill>
                  <a:prstClr val="black"/>
                </a:solidFill>
                <a:effectLst>
                  <a:outerShdw blurRad="38100" dist="38100" dir="2700000" algn="tl">
                    <a:srgbClr val="000000">
                      <a:alpha val="43137"/>
                    </a:srgbClr>
                  </a:outerShdw>
                </a:effectLst>
                <a:latin typeface="Calibri"/>
              </a:rPr>
              <a:t>la </a:t>
            </a:r>
            <a:r>
              <a:rPr lang="it-IT" sz="4000" b="1" dirty="0">
                <a:solidFill>
                  <a:prstClr val="black"/>
                </a:solidFill>
                <a:effectLst>
                  <a:outerShdw blurRad="38100" dist="38100" dir="2700000" algn="tl">
                    <a:srgbClr val="000000">
                      <a:alpha val="43137"/>
                    </a:srgbClr>
                  </a:outerShdw>
                </a:effectLst>
                <a:latin typeface="Calibri"/>
              </a:rPr>
              <a:t>pace </a:t>
            </a:r>
            <a:endParaRPr lang="it-IT" sz="4000" b="1" dirty="0" smtClean="0">
              <a:solidFill>
                <a:prstClr val="black"/>
              </a:solidFill>
              <a:effectLst>
                <a:outerShdw blurRad="38100" dist="38100" dir="2700000" algn="tl">
                  <a:srgbClr val="000000">
                    <a:alpha val="43137"/>
                  </a:srgbClr>
                </a:outerShdw>
              </a:effectLst>
              <a:latin typeface="Calibri"/>
            </a:endParaRPr>
          </a:p>
          <a:p>
            <a:pPr lvl="0"/>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Dio </a:t>
            </a:r>
            <a:endParaRPr lang="it-IT" sz="4000" b="1" dirty="0" smtClean="0">
              <a:solidFill>
                <a:prstClr val="black"/>
              </a:solidFill>
              <a:effectLst>
                <a:outerShdw blurRad="38100" dist="38100" dir="2700000" algn="tl">
                  <a:srgbClr val="000000">
                    <a:alpha val="43137"/>
                  </a:srgbClr>
                </a:outerShdw>
              </a:effectLst>
              <a:latin typeface="Calibri"/>
            </a:endParaRPr>
          </a:p>
          <a:p>
            <a:pPr lvl="0"/>
            <a:r>
              <a:rPr lang="it-IT" sz="4000" b="1" dirty="0" smtClean="0">
                <a:solidFill>
                  <a:prstClr val="black"/>
                </a:solidFill>
                <a:effectLst>
                  <a:outerShdw blurRad="38100" dist="38100" dir="2700000" algn="tl">
                    <a:srgbClr val="000000">
                      <a:alpha val="43137"/>
                    </a:srgbClr>
                  </a:outerShdw>
                </a:effectLst>
                <a:latin typeface="Calibri"/>
              </a:rPr>
              <a:t>è </a:t>
            </a:r>
          </a:p>
          <a:p>
            <a:pPr lvl="0"/>
            <a:r>
              <a:rPr lang="it-IT" sz="4000" b="1" dirty="0" smtClean="0">
                <a:solidFill>
                  <a:prstClr val="black"/>
                </a:solidFill>
                <a:effectLst>
                  <a:outerShdw blurRad="38100" dist="38100" dir="2700000" algn="tl">
                    <a:srgbClr val="000000">
                      <a:alpha val="43137"/>
                    </a:srgbClr>
                  </a:outerShdw>
                </a:effectLst>
                <a:latin typeface="Calibri"/>
              </a:rPr>
              <a:t>con </a:t>
            </a:r>
            <a:r>
              <a:rPr lang="it-IT" sz="4000" b="1" dirty="0">
                <a:solidFill>
                  <a:prstClr val="black"/>
                </a:solidFill>
                <a:effectLst>
                  <a:outerShdw blurRad="38100" dist="38100" dir="2700000" algn="tl">
                    <a:srgbClr val="000000">
                      <a:alpha val="43137"/>
                    </a:srgbClr>
                  </a:outerShdw>
                </a:effectLst>
                <a:latin typeface="Calibri"/>
              </a:rPr>
              <a:t>te.</a:t>
            </a:r>
          </a:p>
        </p:txBody>
      </p:sp>
    </p:spTree>
    <p:extLst>
      <p:ext uri="{BB962C8B-B14F-4D97-AF65-F5344CB8AC3E}">
        <p14:creationId xmlns:p14="http://schemas.microsoft.com/office/powerpoint/2010/main" xmlns="" val="33909873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4.bp.blogspot.com/_jRREP2Q4SpA/SoAX_KWVPxI/AAAAAAAAAxE/ntNz1p2nWDM/s400/comunicazione+non+verbale+occh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827584" y="5229200"/>
            <a:ext cx="5256584" cy="1323439"/>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xmlns="" val="9473834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xmlns="" val="35669225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dn-2.odiami.it/o/orig/problemi-di-coppia-come-superare-una-crisi_91a95428e755b949bdd70f002e4c96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7222"/>
            <a:ext cx="9047588" cy="60285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spTree>
    <p:extLst>
      <p:ext uri="{BB962C8B-B14F-4D97-AF65-F5344CB8AC3E}">
        <p14:creationId xmlns:p14="http://schemas.microsoft.com/office/powerpoint/2010/main" xmlns="" val="21498879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omune.roma.it/PCR/resources/cms/images/sentiero_pace_d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574" y="-17391"/>
            <a:ext cx="8924925" cy="59531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mn-lt"/>
              </a:rPr>
              <a:t>così </a:t>
            </a:r>
            <a:r>
              <a:rPr lang="it-IT" sz="4000" b="1" dirty="0">
                <a:solidFill>
                  <a:srgbClr val="FF0000"/>
                </a:solidFill>
                <a:effectLst>
                  <a:outerShdw blurRad="38100" dist="38100" dir="2700000" algn="tl">
                    <a:srgbClr val="000000">
                      <a:alpha val="43137"/>
                    </a:srgbClr>
                  </a:outerShdw>
                </a:effectLst>
                <a:latin typeface="+mn-lt"/>
              </a:rPr>
              <a:t>l’amor di Dio scenderà</a:t>
            </a:r>
            <a:r>
              <a:rPr lang="it-IT" sz="4000" b="1" dirty="0" smtClean="0">
                <a:solidFill>
                  <a:srgbClr val="FF0000"/>
                </a:solidFill>
                <a:effectLst>
                  <a:outerShdw blurRad="38100" dist="38100" dir="2700000" algn="tl">
                    <a:srgbClr val="000000">
                      <a:alpha val="43137"/>
                    </a:srgbClr>
                  </a:outerShdw>
                </a:effectLst>
                <a:latin typeface="+mn-lt"/>
              </a:rPr>
              <a:t>.</a:t>
            </a:r>
            <a:endParaRPr lang="it-IT" sz="4000" b="1" dirty="0">
              <a:solidFill>
                <a:srgbClr val="FF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5156967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lricordoperduto.files.wordpress.com/2013/01/tuttigliocch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3" y="0"/>
            <a:ext cx="4762500"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283968" y="4653136"/>
            <a:ext cx="4572000" cy="1938992"/>
          </a:xfrm>
          <a:prstGeom prst="rect">
            <a:avLst/>
          </a:prstGeom>
        </p:spPr>
        <p:txBody>
          <a:bodyPr>
            <a:spAutoFit/>
          </a:bodyPr>
          <a:lstStyle/>
          <a:p>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xmlns="" val="35003073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xmlns="" val="4186072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1918</TotalTime>
  <Words>2590</Words>
  <Application>Microsoft Office PowerPoint</Application>
  <PresentationFormat>Presentazione su schermo (4:3)</PresentationFormat>
  <Paragraphs>345</Paragraphs>
  <Slides>143</Slides>
  <Notes>6</Notes>
  <HiddenSlides>0</HiddenSlides>
  <MMClips>0</MMClips>
  <ScaleCrop>false</ScaleCrop>
  <HeadingPairs>
    <vt:vector size="4" baseType="variant">
      <vt:variant>
        <vt:lpstr>Tema</vt:lpstr>
      </vt:variant>
      <vt:variant>
        <vt:i4>18</vt:i4>
      </vt:variant>
      <vt:variant>
        <vt:lpstr>Titoli diapositive</vt:lpstr>
      </vt:variant>
      <vt:variant>
        <vt:i4>143</vt:i4>
      </vt:variant>
    </vt:vector>
  </HeadingPairs>
  <TitlesOfParts>
    <vt:vector size="161" baseType="lpstr">
      <vt:lpstr>En blanco</vt:lpstr>
      <vt:lpstr>1_En blanco</vt:lpstr>
      <vt:lpstr>2_En blanco</vt:lpstr>
      <vt:lpstr>Tema di Office</vt:lpstr>
      <vt:lpstr>2_Struttura predefinita</vt:lpstr>
      <vt:lpstr>2_Tema di Office</vt:lpstr>
      <vt:lpstr>1_Tema di Office</vt:lpstr>
      <vt:lpstr>3_En blanco</vt:lpstr>
      <vt:lpstr>6_Tema di Office</vt:lpstr>
      <vt:lpstr>3_Tema di Office</vt:lpstr>
      <vt:lpstr>Struttura predefinita</vt:lpstr>
      <vt:lpstr>1_Struttura predefinita</vt:lpstr>
      <vt:lpstr>4_Tema di Office</vt:lpstr>
      <vt:lpstr>4_En blanco</vt:lpstr>
      <vt:lpstr>12_Tema di Office</vt:lpstr>
      <vt:lpstr>3_Struttura predefinita</vt:lpstr>
      <vt:lpstr>5_En blanco</vt:lpstr>
      <vt:lpstr>7_Tema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Catterdale Pescia</dc:creator>
  <cp:lastModifiedBy>Oreste</cp:lastModifiedBy>
  <cp:revision>152</cp:revision>
  <dcterms:created xsi:type="dcterms:W3CDTF">2004-02-08T06:47:58Z</dcterms:created>
  <dcterms:modified xsi:type="dcterms:W3CDTF">2023-02-15T09:54:32Z</dcterms:modified>
</cp:coreProperties>
</file>